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1" r:id="rId3"/>
    <p:sldMasterId id="2147483692" r:id="rId4"/>
  </p:sldMasterIdLst>
  <p:notesMasterIdLst>
    <p:notesMasterId r:id="rId19"/>
  </p:notesMasterIdLst>
  <p:sldIdLst>
    <p:sldId id="256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F7CD9-E519-470D-96C2-D04A2367D588}" type="datetimeFigureOut">
              <a:rPr lang="en-US" smtClean="0"/>
              <a:t>4/16/2016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89B69-0FDA-4B97-975A-03B260B4D1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46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766" y="2908300"/>
            <a:ext cx="2988469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3223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800" b="1">
                <a:latin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300">
                <a:latin typeface="Open Sans Light"/>
              </a:defRPr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 dirty="0" smtClean="0">
                <a:sym typeface="Gill Sans Light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latin typeface="Open Sans Light"/>
              </a:defRPr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09225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911475"/>
            <a:ext cx="2971800" cy="102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27951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0302F"/>
                </a:solidFill>
                <a:latin typeface="Open Sans Light"/>
              </a:defRPr>
            </a:lvl1pPr>
            <a:lvl2pPr marL="192016" indent="0" algn="ctr">
              <a:buNone/>
              <a:defRPr/>
            </a:lvl2pPr>
            <a:lvl3pPr marL="384032" indent="0" algn="ctr">
              <a:buNone/>
              <a:defRPr/>
            </a:lvl3pPr>
            <a:lvl4pPr marL="576046" indent="0" algn="ctr">
              <a:buNone/>
              <a:defRPr/>
            </a:lvl4pPr>
            <a:lvl5pPr marL="768062" indent="0" algn="ctr">
              <a:buNone/>
              <a:defRPr/>
            </a:lvl5pPr>
            <a:lvl6pPr marL="960078" indent="0" algn="ctr">
              <a:buNone/>
              <a:defRPr/>
            </a:lvl6pPr>
            <a:lvl7pPr marL="1152094" indent="0" algn="ctr">
              <a:buNone/>
              <a:defRPr/>
            </a:lvl7pPr>
            <a:lvl8pPr marL="1344110" indent="0" algn="ctr">
              <a:buNone/>
              <a:defRPr/>
            </a:lvl8pPr>
            <a:lvl9pPr marL="153612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72782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noProof="0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Gill Sans Light" charset="0"/>
              </a:rPr>
              <a:t>Second level</a:t>
            </a:r>
          </a:p>
          <a:p>
            <a:pPr lvl="2"/>
            <a:r>
              <a:rPr lang="en-US" noProof="0" smtClean="0">
                <a:sym typeface="Gill Sans Light" charset="0"/>
              </a:rPr>
              <a:t>Third level</a:t>
            </a:r>
          </a:p>
          <a:p>
            <a:pPr lvl="3"/>
            <a:r>
              <a:rPr lang="en-US" noProof="0" smtClean="0">
                <a:sym typeface="Gill Sans Light" charset="0"/>
              </a:rPr>
              <a:t>Fourth level</a:t>
            </a:r>
          </a:p>
          <a:p>
            <a:pPr lvl="4"/>
            <a:r>
              <a:rPr lang="en-US" noProof="0" smtClean="0">
                <a:sym typeface="Gill Sans Light" charset="0"/>
              </a:rPr>
              <a:t>Fifth level</a:t>
            </a:r>
            <a:endParaRPr lang="en-US" noProof="0" dirty="0"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3310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86225" cy="4525963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Open Sans Light"/>
              </a:defRPr>
            </a:lvl1pPr>
            <a:lvl2pPr>
              <a:defRPr sz="1000">
                <a:latin typeface="Open Sans Light"/>
              </a:defRPr>
            </a:lvl2pPr>
            <a:lvl3pPr>
              <a:defRPr sz="800">
                <a:latin typeface="Open Sans Light"/>
              </a:defRPr>
            </a:lvl3pPr>
            <a:lvl4pPr>
              <a:defRPr sz="800">
                <a:latin typeface="Open Sans Light"/>
              </a:defRPr>
            </a:lvl4pPr>
            <a:lvl5pPr>
              <a:defRPr sz="800">
                <a:latin typeface="Open Sans Light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600202"/>
            <a:ext cx="4086225" cy="4525963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Open Sans Light"/>
              </a:defRPr>
            </a:lvl1pPr>
            <a:lvl2pPr>
              <a:defRPr sz="1000">
                <a:latin typeface="Open Sans Light"/>
              </a:defRPr>
            </a:lvl2pPr>
            <a:lvl3pPr>
              <a:defRPr sz="800">
                <a:latin typeface="Open Sans Light"/>
              </a:defRPr>
            </a:lvl3pPr>
            <a:lvl4pPr>
              <a:defRPr sz="800">
                <a:latin typeface="Open Sans Light"/>
              </a:defRPr>
            </a:lvl4pPr>
            <a:lvl5pPr>
              <a:defRPr sz="800">
                <a:latin typeface="Open Sans Light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0817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386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 b="1">
                <a:latin typeface="Open Sans Light"/>
              </a:defRPr>
            </a:lvl1pPr>
            <a:lvl2pPr marL="192016" indent="0">
              <a:buNone/>
              <a:defRPr sz="800" b="1"/>
            </a:lvl2pPr>
            <a:lvl3pPr marL="384032" indent="0">
              <a:buNone/>
              <a:defRPr sz="800" b="1"/>
            </a:lvl3pPr>
            <a:lvl4pPr marL="576046" indent="0">
              <a:buNone/>
              <a:defRPr sz="700" b="1"/>
            </a:lvl4pPr>
            <a:lvl5pPr marL="768062" indent="0">
              <a:buNone/>
              <a:defRPr sz="700" b="1"/>
            </a:lvl5pPr>
            <a:lvl6pPr marL="960078" indent="0">
              <a:buNone/>
              <a:defRPr sz="700" b="1"/>
            </a:lvl6pPr>
            <a:lvl7pPr marL="1152094" indent="0">
              <a:buNone/>
              <a:defRPr sz="700" b="1"/>
            </a:lvl7pPr>
            <a:lvl8pPr marL="1344110" indent="0">
              <a:buNone/>
              <a:defRPr sz="700" b="1"/>
            </a:lvl8pPr>
            <a:lvl9pPr marL="1536124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86" cy="395128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Open Sans Light"/>
              </a:defRPr>
            </a:lvl1pPr>
            <a:lvl2pPr>
              <a:defRPr sz="800">
                <a:latin typeface="Open Sans Light"/>
              </a:defRPr>
            </a:lvl2pPr>
            <a:lvl3pPr>
              <a:defRPr sz="800">
                <a:latin typeface="Open Sans Light"/>
              </a:defRPr>
            </a:lvl3pPr>
            <a:lvl4pPr>
              <a:defRPr sz="700">
                <a:latin typeface="Open Sans Light"/>
              </a:defRPr>
            </a:lvl4pPr>
            <a:lvl5pPr>
              <a:defRPr sz="700">
                <a:latin typeface="Open Sans Light"/>
              </a:defRPr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2"/>
            <a:ext cx="4041576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 b="1">
                <a:latin typeface="Open Sans Light"/>
              </a:defRPr>
            </a:lvl1pPr>
            <a:lvl2pPr marL="192016" indent="0">
              <a:buNone/>
              <a:defRPr sz="800" b="1"/>
            </a:lvl2pPr>
            <a:lvl3pPr marL="384032" indent="0">
              <a:buNone/>
              <a:defRPr sz="800" b="1"/>
            </a:lvl3pPr>
            <a:lvl4pPr marL="576046" indent="0">
              <a:buNone/>
              <a:defRPr sz="700" b="1"/>
            </a:lvl4pPr>
            <a:lvl5pPr marL="768062" indent="0">
              <a:buNone/>
              <a:defRPr sz="700" b="1"/>
            </a:lvl5pPr>
            <a:lvl6pPr marL="960078" indent="0">
              <a:buNone/>
              <a:defRPr sz="700" b="1"/>
            </a:lvl6pPr>
            <a:lvl7pPr marL="1152094" indent="0">
              <a:buNone/>
              <a:defRPr sz="700" b="1"/>
            </a:lvl7pPr>
            <a:lvl8pPr marL="1344110" indent="0">
              <a:buNone/>
              <a:defRPr sz="700" b="1"/>
            </a:lvl8pPr>
            <a:lvl9pPr marL="1536124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576" cy="395128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Open Sans Light"/>
              </a:defRPr>
            </a:lvl1pPr>
            <a:lvl2pPr>
              <a:defRPr sz="800">
                <a:latin typeface="Open Sans Light"/>
              </a:defRPr>
            </a:lvl2pPr>
            <a:lvl3pPr>
              <a:defRPr sz="800">
                <a:latin typeface="Open Sans Light"/>
              </a:defRPr>
            </a:lvl3pPr>
            <a:lvl4pPr>
              <a:defRPr sz="700">
                <a:latin typeface="Open Sans Light"/>
              </a:defRPr>
            </a:lvl4pPr>
            <a:lvl5pPr>
              <a:defRPr sz="700">
                <a:latin typeface="Open Sans Light"/>
              </a:defRPr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927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89303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114" cy="1162050"/>
          </a:xfrm>
          <a:prstGeom prst="rect">
            <a:avLst/>
          </a:prstGeom>
        </p:spPr>
        <p:txBody>
          <a:bodyPr anchor="b"/>
          <a:lstStyle>
            <a:lvl1pPr algn="l">
              <a:defRPr sz="800" b="1">
                <a:latin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052"/>
            <a:ext cx="5111948" cy="5853113"/>
          </a:xfrm>
          <a:prstGeom prst="rect">
            <a:avLst/>
          </a:prstGeom>
        </p:spPr>
        <p:txBody>
          <a:bodyPr/>
          <a:lstStyle>
            <a:lvl1pPr>
              <a:defRPr sz="1300">
                <a:latin typeface="Open Sans Light"/>
              </a:defRPr>
            </a:lvl1pPr>
            <a:lvl2pPr>
              <a:defRPr sz="1200">
                <a:latin typeface="Open Sans Light"/>
              </a:defRPr>
            </a:lvl2pPr>
            <a:lvl3pPr>
              <a:defRPr sz="1000">
                <a:latin typeface="Open Sans Light"/>
              </a:defRPr>
            </a:lvl3pPr>
            <a:lvl4pPr>
              <a:defRPr sz="800">
                <a:latin typeface="Open Sans Light"/>
              </a:defRPr>
            </a:lvl4pPr>
            <a:lvl5pPr>
              <a:defRPr sz="800">
                <a:latin typeface="Open Sans Light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11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latin typeface="Open Sans Light"/>
              </a:defRPr>
            </a:lvl1pPr>
            <a:lvl2pPr marL="192016" indent="0">
              <a:buNone/>
              <a:defRPr sz="500"/>
            </a:lvl2pPr>
            <a:lvl3pPr marL="384032" indent="0">
              <a:buNone/>
              <a:defRPr sz="400"/>
            </a:lvl3pPr>
            <a:lvl4pPr marL="576046" indent="0">
              <a:buNone/>
              <a:defRPr sz="400"/>
            </a:lvl4pPr>
            <a:lvl5pPr marL="768062" indent="0">
              <a:buNone/>
              <a:defRPr sz="400"/>
            </a:lvl5pPr>
            <a:lvl6pPr marL="960078" indent="0">
              <a:buNone/>
              <a:defRPr sz="400"/>
            </a:lvl6pPr>
            <a:lvl7pPr marL="1152094" indent="0">
              <a:buNone/>
              <a:defRPr sz="400"/>
            </a:lvl7pPr>
            <a:lvl8pPr marL="1344110" indent="0">
              <a:buNone/>
              <a:defRPr sz="400"/>
            </a:lvl8pPr>
            <a:lvl9pPr marL="1536124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365021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15847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800" b="1">
                <a:latin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latin typeface="Open Sans Light"/>
              </a:defRPr>
            </a:lvl1pPr>
            <a:lvl2pPr marL="192016" indent="0">
              <a:buNone/>
              <a:defRPr sz="1200"/>
            </a:lvl2pPr>
            <a:lvl3pPr marL="384032" indent="0">
              <a:buNone/>
              <a:defRPr sz="1000"/>
            </a:lvl3pPr>
            <a:lvl4pPr marL="576046" indent="0">
              <a:buNone/>
              <a:defRPr sz="800"/>
            </a:lvl4pPr>
            <a:lvl5pPr marL="768062" indent="0">
              <a:buNone/>
              <a:defRPr sz="800"/>
            </a:lvl5pPr>
            <a:lvl6pPr marL="960078" indent="0">
              <a:buNone/>
              <a:defRPr sz="800"/>
            </a:lvl6pPr>
            <a:lvl7pPr marL="1152094" indent="0">
              <a:buNone/>
              <a:defRPr sz="800"/>
            </a:lvl7pPr>
            <a:lvl8pPr marL="1344110" indent="0">
              <a:buNone/>
              <a:defRPr sz="800"/>
            </a:lvl8pPr>
            <a:lvl9pPr marL="1536124" indent="0">
              <a:buNone/>
              <a:defRPr sz="800"/>
            </a:lvl9pPr>
          </a:lstStyle>
          <a:p>
            <a:pPr lvl="0"/>
            <a:r>
              <a:rPr lang="en-US" noProof="0" dirty="0" smtClean="0">
                <a:sym typeface="Gill Sans Light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40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latin typeface="Open Sans Light"/>
              </a:defRPr>
            </a:lvl1pPr>
            <a:lvl2pPr marL="192016" indent="0">
              <a:buNone/>
              <a:defRPr sz="500"/>
            </a:lvl2pPr>
            <a:lvl3pPr marL="384032" indent="0">
              <a:buNone/>
              <a:defRPr sz="400"/>
            </a:lvl3pPr>
            <a:lvl4pPr marL="576046" indent="0">
              <a:buNone/>
              <a:defRPr sz="400"/>
            </a:lvl4pPr>
            <a:lvl5pPr marL="768062" indent="0">
              <a:buNone/>
              <a:defRPr sz="400"/>
            </a:lvl5pPr>
            <a:lvl6pPr marL="960078" indent="0">
              <a:buNone/>
              <a:defRPr sz="400"/>
            </a:lvl6pPr>
            <a:lvl7pPr marL="1152094" indent="0">
              <a:buNone/>
              <a:defRPr sz="400"/>
            </a:lvl7pPr>
            <a:lvl8pPr marL="1344110" indent="0">
              <a:buNone/>
              <a:defRPr sz="400"/>
            </a:lvl8pPr>
            <a:lvl9pPr marL="1536124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9392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  <a:cs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Open Sans Light"/>
                <a:cs typeface="Open Sans Light"/>
              </a:defRPr>
            </a:lvl1pPr>
            <a:lvl2pPr marL="192024" indent="0" algn="ctr">
              <a:buNone/>
              <a:defRPr/>
            </a:lvl2pPr>
            <a:lvl3pPr marL="384048" indent="0" algn="ctr">
              <a:buNone/>
              <a:defRPr/>
            </a:lvl3pPr>
            <a:lvl4pPr marL="576072" indent="0" algn="ctr">
              <a:buNone/>
              <a:defRPr/>
            </a:lvl4pPr>
            <a:lvl5pPr marL="768096" indent="0" algn="ctr">
              <a:buNone/>
              <a:defRPr/>
            </a:lvl5pPr>
            <a:lvl6pPr marL="960120" indent="0" algn="ctr">
              <a:buNone/>
              <a:defRPr/>
            </a:lvl6pPr>
            <a:lvl7pPr marL="1152144" indent="0" algn="ctr">
              <a:buNone/>
              <a:defRPr/>
            </a:lvl7pPr>
            <a:lvl8pPr marL="1344168" indent="0" algn="ctr">
              <a:buNone/>
              <a:defRPr/>
            </a:lvl8pPr>
            <a:lvl9pPr marL="153619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8433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911475"/>
            <a:ext cx="2971800" cy="102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05599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Open Sans Light"/>
              </a:defRPr>
            </a:lvl1pPr>
            <a:lvl2pPr marL="192012" indent="0" algn="ctr">
              <a:buNone/>
              <a:defRPr/>
            </a:lvl2pPr>
            <a:lvl3pPr marL="384024" indent="0" algn="ctr">
              <a:buNone/>
              <a:defRPr/>
            </a:lvl3pPr>
            <a:lvl4pPr marL="576033" indent="0" algn="ctr">
              <a:buNone/>
              <a:defRPr/>
            </a:lvl4pPr>
            <a:lvl5pPr marL="768045" indent="0" algn="ctr">
              <a:buNone/>
              <a:defRPr/>
            </a:lvl5pPr>
            <a:lvl6pPr marL="960057" indent="0" algn="ctr">
              <a:buNone/>
              <a:defRPr/>
            </a:lvl6pPr>
            <a:lvl7pPr marL="1152069" indent="0" algn="ctr">
              <a:buNone/>
              <a:defRPr/>
            </a:lvl7pPr>
            <a:lvl8pPr marL="1344080" indent="0" algn="ctr">
              <a:buNone/>
              <a:defRPr/>
            </a:lvl8pPr>
            <a:lvl9pPr marL="153609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7059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noProof="0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Gill Sans Light" charset="0"/>
              </a:rPr>
              <a:t>Second level</a:t>
            </a:r>
          </a:p>
          <a:p>
            <a:pPr lvl="2"/>
            <a:r>
              <a:rPr lang="en-US" noProof="0" smtClean="0">
                <a:sym typeface="Gill Sans Light" charset="0"/>
              </a:rPr>
              <a:t>Third level</a:t>
            </a:r>
          </a:p>
          <a:p>
            <a:pPr lvl="3"/>
            <a:r>
              <a:rPr lang="en-US" noProof="0" smtClean="0">
                <a:sym typeface="Gill Sans Light" charset="0"/>
              </a:rPr>
              <a:t>Fourth level</a:t>
            </a:r>
          </a:p>
          <a:p>
            <a:pPr lvl="4"/>
            <a:r>
              <a:rPr lang="en-US" noProof="0" smtClean="0">
                <a:sym typeface="Gill Sans Light" charset="0"/>
              </a:rPr>
              <a:t>Fifth level</a:t>
            </a:r>
            <a:endParaRPr lang="en-US" noProof="0" dirty="0"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9040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0302F"/>
                </a:solidFill>
                <a:latin typeface="Open Sans Light"/>
              </a:defRPr>
            </a:lvl1pPr>
            <a:lvl2pPr marL="192012" indent="0" algn="ctr">
              <a:buNone/>
              <a:defRPr/>
            </a:lvl2pPr>
            <a:lvl3pPr marL="384024" indent="0" algn="ctr">
              <a:buNone/>
              <a:defRPr/>
            </a:lvl3pPr>
            <a:lvl4pPr marL="576033" indent="0" algn="ctr">
              <a:buNone/>
              <a:defRPr/>
            </a:lvl4pPr>
            <a:lvl5pPr marL="768045" indent="0" algn="ctr">
              <a:buNone/>
              <a:defRPr/>
            </a:lvl5pPr>
            <a:lvl6pPr marL="960057" indent="0" algn="ctr">
              <a:buNone/>
              <a:defRPr/>
            </a:lvl6pPr>
            <a:lvl7pPr marL="1152069" indent="0" algn="ctr">
              <a:buNone/>
              <a:defRPr/>
            </a:lvl7pPr>
            <a:lvl8pPr marL="1344080" indent="0" algn="ctr">
              <a:buNone/>
              <a:defRPr/>
            </a:lvl8pPr>
            <a:lvl9pPr marL="153609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9291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86225" cy="4525963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Open Sans Light"/>
              </a:defRPr>
            </a:lvl1pPr>
            <a:lvl2pPr>
              <a:defRPr sz="1000">
                <a:latin typeface="Open Sans Light"/>
              </a:defRPr>
            </a:lvl2pPr>
            <a:lvl3pPr>
              <a:defRPr sz="800">
                <a:latin typeface="Open Sans Light"/>
              </a:defRPr>
            </a:lvl3pPr>
            <a:lvl4pPr>
              <a:defRPr sz="800">
                <a:latin typeface="Open Sans Light"/>
              </a:defRPr>
            </a:lvl4pPr>
            <a:lvl5pPr>
              <a:defRPr sz="800">
                <a:latin typeface="Open Sans Light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600203"/>
            <a:ext cx="4086225" cy="4525963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Open Sans Light"/>
              </a:defRPr>
            </a:lvl1pPr>
            <a:lvl2pPr>
              <a:defRPr sz="1000">
                <a:latin typeface="Open Sans Light"/>
              </a:defRPr>
            </a:lvl2pPr>
            <a:lvl3pPr>
              <a:defRPr sz="800">
                <a:latin typeface="Open Sans Light"/>
              </a:defRPr>
            </a:lvl3pPr>
            <a:lvl4pPr>
              <a:defRPr sz="800">
                <a:latin typeface="Open Sans Light"/>
              </a:defRPr>
            </a:lvl4pPr>
            <a:lvl5pPr>
              <a:defRPr sz="800">
                <a:latin typeface="Open Sans Light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7201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386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 b="1">
                <a:latin typeface="Open Sans Light"/>
              </a:defRPr>
            </a:lvl1pPr>
            <a:lvl2pPr marL="192012" indent="0">
              <a:buNone/>
              <a:defRPr sz="800" b="1"/>
            </a:lvl2pPr>
            <a:lvl3pPr marL="384024" indent="0">
              <a:buNone/>
              <a:defRPr sz="800" b="1"/>
            </a:lvl3pPr>
            <a:lvl4pPr marL="576033" indent="0">
              <a:buNone/>
              <a:defRPr sz="700" b="1"/>
            </a:lvl4pPr>
            <a:lvl5pPr marL="768045" indent="0">
              <a:buNone/>
              <a:defRPr sz="700" b="1"/>
            </a:lvl5pPr>
            <a:lvl6pPr marL="960057" indent="0">
              <a:buNone/>
              <a:defRPr sz="700" b="1"/>
            </a:lvl6pPr>
            <a:lvl7pPr marL="1152069" indent="0">
              <a:buNone/>
              <a:defRPr sz="700" b="1"/>
            </a:lvl7pPr>
            <a:lvl8pPr marL="1344080" indent="0">
              <a:buNone/>
              <a:defRPr sz="700" b="1"/>
            </a:lvl8pPr>
            <a:lvl9pPr marL="1536090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86" cy="395128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Open Sans Light"/>
              </a:defRPr>
            </a:lvl1pPr>
            <a:lvl2pPr>
              <a:defRPr sz="800">
                <a:latin typeface="Open Sans Light"/>
              </a:defRPr>
            </a:lvl2pPr>
            <a:lvl3pPr>
              <a:defRPr sz="800">
                <a:latin typeface="Open Sans Light"/>
              </a:defRPr>
            </a:lvl3pPr>
            <a:lvl4pPr>
              <a:defRPr sz="700">
                <a:latin typeface="Open Sans Light"/>
              </a:defRPr>
            </a:lvl4pPr>
            <a:lvl5pPr>
              <a:defRPr sz="700">
                <a:latin typeface="Open Sans Light"/>
              </a:defRPr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2"/>
            <a:ext cx="4041576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 b="1">
                <a:latin typeface="Open Sans Light"/>
              </a:defRPr>
            </a:lvl1pPr>
            <a:lvl2pPr marL="192012" indent="0">
              <a:buNone/>
              <a:defRPr sz="800" b="1"/>
            </a:lvl2pPr>
            <a:lvl3pPr marL="384024" indent="0">
              <a:buNone/>
              <a:defRPr sz="800" b="1"/>
            </a:lvl3pPr>
            <a:lvl4pPr marL="576033" indent="0">
              <a:buNone/>
              <a:defRPr sz="700" b="1"/>
            </a:lvl4pPr>
            <a:lvl5pPr marL="768045" indent="0">
              <a:buNone/>
              <a:defRPr sz="700" b="1"/>
            </a:lvl5pPr>
            <a:lvl6pPr marL="960057" indent="0">
              <a:buNone/>
              <a:defRPr sz="700" b="1"/>
            </a:lvl6pPr>
            <a:lvl7pPr marL="1152069" indent="0">
              <a:buNone/>
              <a:defRPr sz="700" b="1"/>
            </a:lvl7pPr>
            <a:lvl8pPr marL="1344080" indent="0">
              <a:buNone/>
              <a:defRPr sz="700" b="1"/>
            </a:lvl8pPr>
            <a:lvl9pPr marL="1536090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576" cy="395128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Open Sans Light"/>
              </a:defRPr>
            </a:lvl1pPr>
            <a:lvl2pPr>
              <a:defRPr sz="800">
                <a:latin typeface="Open Sans Light"/>
              </a:defRPr>
            </a:lvl2pPr>
            <a:lvl3pPr>
              <a:defRPr sz="800">
                <a:latin typeface="Open Sans Light"/>
              </a:defRPr>
            </a:lvl3pPr>
            <a:lvl4pPr>
              <a:defRPr sz="700">
                <a:latin typeface="Open Sans Light"/>
              </a:defRPr>
            </a:lvl4pPr>
            <a:lvl5pPr>
              <a:defRPr sz="700">
                <a:latin typeface="Open Sans Light"/>
              </a:defRPr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7466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4563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34072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114" cy="1162050"/>
          </a:xfrm>
          <a:prstGeom prst="rect">
            <a:avLst/>
          </a:prstGeom>
        </p:spPr>
        <p:txBody>
          <a:bodyPr anchor="b"/>
          <a:lstStyle>
            <a:lvl1pPr algn="l">
              <a:defRPr sz="800" b="1">
                <a:latin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053"/>
            <a:ext cx="5111948" cy="5853113"/>
          </a:xfrm>
          <a:prstGeom prst="rect">
            <a:avLst/>
          </a:prstGeom>
        </p:spPr>
        <p:txBody>
          <a:bodyPr/>
          <a:lstStyle>
            <a:lvl1pPr>
              <a:defRPr sz="1300">
                <a:latin typeface="Open Sans Light"/>
              </a:defRPr>
            </a:lvl1pPr>
            <a:lvl2pPr>
              <a:defRPr sz="1200">
                <a:latin typeface="Open Sans Light"/>
              </a:defRPr>
            </a:lvl2pPr>
            <a:lvl3pPr>
              <a:defRPr sz="1000">
                <a:latin typeface="Open Sans Light"/>
              </a:defRPr>
            </a:lvl3pPr>
            <a:lvl4pPr>
              <a:defRPr sz="800">
                <a:latin typeface="Open Sans Light"/>
              </a:defRPr>
            </a:lvl4pPr>
            <a:lvl5pPr>
              <a:defRPr sz="800">
                <a:latin typeface="Open Sans Light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11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latin typeface="Open Sans Light"/>
              </a:defRPr>
            </a:lvl1pPr>
            <a:lvl2pPr marL="192012" indent="0">
              <a:buNone/>
              <a:defRPr sz="500"/>
            </a:lvl2pPr>
            <a:lvl3pPr marL="384024" indent="0">
              <a:buNone/>
              <a:defRPr sz="400"/>
            </a:lvl3pPr>
            <a:lvl4pPr marL="576033" indent="0">
              <a:buNone/>
              <a:defRPr sz="400"/>
            </a:lvl4pPr>
            <a:lvl5pPr marL="768045" indent="0">
              <a:buNone/>
              <a:defRPr sz="400"/>
            </a:lvl5pPr>
            <a:lvl6pPr marL="960057" indent="0">
              <a:buNone/>
              <a:defRPr sz="400"/>
            </a:lvl6pPr>
            <a:lvl7pPr marL="1152069" indent="0">
              <a:buNone/>
              <a:defRPr sz="400"/>
            </a:lvl7pPr>
            <a:lvl8pPr marL="1344080" indent="0">
              <a:buNone/>
              <a:defRPr sz="400"/>
            </a:lvl8pPr>
            <a:lvl9pPr marL="1536090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413747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800" b="1">
                <a:latin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latin typeface="Open Sans Light"/>
              </a:defRPr>
            </a:lvl1pPr>
            <a:lvl2pPr marL="192012" indent="0">
              <a:buNone/>
              <a:defRPr sz="1200"/>
            </a:lvl2pPr>
            <a:lvl3pPr marL="384024" indent="0">
              <a:buNone/>
              <a:defRPr sz="1000"/>
            </a:lvl3pPr>
            <a:lvl4pPr marL="576033" indent="0">
              <a:buNone/>
              <a:defRPr sz="800"/>
            </a:lvl4pPr>
            <a:lvl5pPr marL="768045" indent="0">
              <a:buNone/>
              <a:defRPr sz="800"/>
            </a:lvl5pPr>
            <a:lvl6pPr marL="960057" indent="0">
              <a:buNone/>
              <a:defRPr sz="800"/>
            </a:lvl6pPr>
            <a:lvl7pPr marL="1152069" indent="0">
              <a:buNone/>
              <a:defRPr sz="800"/>
            </a:lvl7pPr>
            <a:lvl8pPr marL="1344080" indent="0">
              <a:buNone/>
              <a:defRPr sz="800"/>
            </a:lvl8pPr>
            <a:lvl9pPr marL="1536090" indent="0">
              <a:buNone/>
              <a:defRPr sz="800"/>
            </a:lvl9pPr>
          </a:lstStyle>
          <a:p>
            <a:pPr lvl="0"/>
            <a:r>
              <a:rPr lang="en-US" noProof="0" dirty="0" smtClean="0">
                <a:sym typeface="Gill Sans Light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41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latin typeface="Open Sans Light"/>
              </a:defRPr>
            </a:lvl1pPr>
            <a:lvl2pPr marL="192012" indent="0">
              <a:buNone/>
              <a:defRPr sz="500"/>
            </a:lvl2pPr>
            <a:lvl3pPr marL="384024" indent="0">
              <a:buNone/>
              <a:defRPr sz="400"/>
            </a:lvl3pPr>
            <a:lvl4pPr marL="576033" indent="0">
              <a:buNone/>
              <a:defRPr sz="400"/>
            </a:lvl4pPr>
            <a:lvl5pPr marL="768045" indent="0">
              <a:buNone/>
              <a:defRPr sz="400"/>
            </a:lvl5pPr>
            <a:lvl6pPr marL="960057" indent="0">
              <a:buNone/>
              <a:defRPr sz="400"/>
            </a:lvl6pPr>
            <a:lvl7pPr marL="1152069" indent="0">
              <a:buNone/>
              <a:defRPr sz="400"/>
            </a:lvl7pPr>
            <a:lvl8pPr marL="1344080" indent="0">
              <a:buNone/>
              <a:defRPr sz="400"/>
            </a:lvl8pPr>
            <a:lvl9pPr marL="1536090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4300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  <a:lvl2pPr>
              <a:defRPr>
                <a:latin typeface="Open Sans Light"/>
              </a:defRPr>
            </a:lvl2pPr>
            <a:lvl3pPr>
              <a:defRPr>
                <a:latin typeface="Open Sans Light"/>
              </a:defRPr>
            </a:lvl3pPr>
            <a:lvl4pPr>
              <a:defRPr>
                <a:latin typeface="Open Sans Light"/>
              </a:defRPr>
            </a:lvl4pPr>
            <a:lvl5pPr>
              <a:defRPr>
                <a:latin typeface="Open Sans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4594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911475"/>
            <a:ext cx="2971800" cy="102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05830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Open Sans Light"/>
              </a:defRPr>
            </a:lvl1pPr>
            <a:lvl2pPr marL="192008" indent="0" algn="ctr">
              <a:buNone/>
              <a:defRPr/>
            </a:lvl2pPr>
            <a:lvl3pPr marL="384016" indent="0" algn="ctr">
              <a:buNone/>
              <a:defRPr/>
            </a:lvl3pPr>
            <a:lvl4pPr marL="576020" indent="0" algn="ctr">
              <a:buNone/>
              <a:defRPr/>
            </a:lvl4pPr>
            <a:lvl5pPr marL="768028" indent="0" algn="ctr">
              <a:buNone/>
              <a:defRPr/>
            </a:lvl5pPr>
            <a:lvl6pPr marL="960036" indent="0" algn="ctr">
              <a:buNone/>
              <a:defRPr/>
            </a:lvl6pPr>
            <a:lvl7pPr marL="1152044" indent="0" algn="ctr">
              <a:buNone/>
              <a:defRPr/>
            </a:lvl7pPr>
            <a:lvl8pPr marL="1344050" indent="0" algn="ctr">
              <a:buNone/>
              <a:defRPr/>
            </a:lvl8pPr>
            <a:lvl9pPr marL="153605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36492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noProof="0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Gill Sans Light" charset="0"/>
              </a:rPr>
              <a:t>Second level</a:t>
            </a:r>
          </a:p>
          <a:p>
            <a:pPr lvl="2"/>
            <a:r>
              <a:rPr lang="en-US" noProof="0" smtClean="0">
                <a:sym typeface="Gill Sans Light" charset="0"/>
              </a:rPr>
              <a:t>Third level</a:t>
            </a:r>
          </a:p>
          <a:p>
            <a:pPr lvl="3"/>
            <a:r>
              <a:rPr lang="en-US" noProof="0" smtClean="0">
                <a:sym typeface="Gill Sans Light" charset="0"/>
              </a:rPr>
              <a:t>Fourth level</a:t>
            </a:r>
          </a:p>
          <a:p>
            <a:pPr lvl="4"/>
            <a:r>
              <a:rPr lang="en-US" noProof="0" smtClean="0">
                <a:sym typeface="Gill Sans Light" charset="0"/>
              </a:rPr>
              <a:t>Fifth level</a:t>
            </a:r>
            <a:endParaRPr lang="en-US" noProof="0" dirty="0"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2378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1700" b="1" cap="all">
                <a:latin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906712"/>
            <a:ext cx="77724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00">
                <a:latin typeface="Open Sans Light"/>
              </a:defRPr>
            </a:lvl1pPr>
            <a:lvl2pPr marL="192008" indent="0">
              <a:buNone/>
              <a:defRPr sz="800"/>
            </a:lvl2pPr>
            <a:lvl3pPr marL="384016" indent="0">
              <a:buNone/>
              <a:defRPr sz="700"/>
            </a:lvl3pPr>
            <a:lvl4pPr marL="576020" indent="0">
              <a:buNone/>
              <a:defRPr sz="600"/>
            </a:lvl4pPr>
            <a:lvl5pPr marL="768028" indent="0">
              <a:buNone/>
              <a:defRPr sz="600"/>
            </a:lvl5pPr>
            <a:lvl6pPr marL="960036" indent="0">
              <a:buNone/>
              <a:defRPr sz="600"/>
            </a:lvl6pPr>
            <a:lvl7pPr marL="1152044" indent="0">
              <a:buNone/>
              <a:defRPr sz="600"/>
            </a:lvl7pPr>
            <a:lvl8pPr marL="1344050" indent="0">
              <a:buNone/>
              <a:defRPr sz="600"/>
            </a:lvl8pPr>
            <a:lvl9pPr marL="153605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804173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86225" cy="4525963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Open Sans Light"/>
              </a:defRPr>
            </a:lvl1pPr>
            <a:lvl2pPr>
              <a:defRPr sz="1000">
                <a:latin typeface="Open Sans Light"/>
              </a:defRPr>
            </a:lvl2pPr>
            <a:lvl3pPr>
              <a:defRPr sz="800">
                <a:latin typeface="Open Sans Light"/>
              </a:defRPr>
            </a:lvl3pPr>
            <a:lvl4pPr>
              <a:defRPr sz="800">
                <a:latin typeface="Open Sans Light"/>
              </a:defRPr>
            </a:lvl4pPr>
            <a:lvl5pPr>
              <a:defRPr sz="800">
                <a:latin typeface="Open Sans Light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600204"/>
            <a:ext cx="4086225" cy="4525963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Open Sans Light"/>
              </a:defRPr>
            </a:lvl1pPr>
            <a:lvl2pPr>
              <a:defRPr sz="1000">
                <a:latin typeface="Open Sans Light"/>
              </a:defRPr>
            </a:lvl2pPr>
            <a:lvl3pPr>
              <a:defRPr sz="800">
                <a:latin typeface="Open Sans Light"/>
              </a:defRPr>
            </a:lvl3pPr>
            <a:lvl4pPr>
              <a:defRPr sz="800">
                <a:latin typeface="Open Sans Light"/>
              </a:defRPr>
            </a:lvl4pPr>
            <a:lvl5pPr>
              <a:defRPr sz="800">
                <a:latin typeface="Open Sans Light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9812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386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 b="1">
                <a:latin typeface="Open Sans Light"/>
              </a:defRPr>
            </a:lvl1pPr>
            <a:lvl2pPr marL="192008" indent="0">
              <a:buNone/>
              <a:defRPr sz="800" b="1"/>
            </a:lvl2pPr>
            <a:lvl3pPr marL="384016" indent="0">
              <a:buNone/>
              <a:defRPr sz="800" b="1"/>
            </a:lvl3pPr>
            <a:lvl4pPr marL="576020" indent="0">
              <a:buNone/>
              <a:defRPr sz="700" b="1"/>
            </a:lvl4pPr>
            <a:lvl5pPr marL="768028" indent="0">
              <a:buNone/>
              <a:defRPr sz="700" b="1"/>
            </a:lvl5pPr>
            <a:lvl6pPr marL="960036" indent="0">
              <a:buNone/>
              <a:defRPr sz="700" b="1"/>
            </a:lvl6pPr>
            <a:lvl7pPr marL="1152044" indent="0">
              <a:buNone/>
              <a:defRPr sz="700" b="1"/>
            </a:lvl7pPr>
            <a:lvl8pPr marL="1344050" indent="0">
              <a:buNone/>
              <a:defRPr sz="700" b="1"/>
            </a:lvl8pPr>
            <a:lvl9pPr marL="1536056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86" cy="395128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Open Sans Light"/>
              </a:defRPr>
            </a:lvl1pPr>
            <a:lvl2pPr>
              <a:defRPr sz="800">
                <a:latin typeface="Open Sans Light"/>
              </a:defRPr>
            </a:lvl2pPr>
            <a:lvl3pPr>
              <a:defRPr sz="800">
                <a:latin typeface="Open Sans Light"/>
              </a:defRPr>
            </a:lvl3pPr>
            <a:lvl4pPr>
              <a:defRPr sz="700">
                <a:latin typeface="Open Sans Light"/>
              </a:defRPr>
            </a:lvl4pPr>
            <a:lvl5pPr>
              <a:defRPr sz="700">
                <a:latin typeface="Open Sans Light"/>
              </a:defRPr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2"/>
            <a:ext cx="4041576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 b="1">
                <a:latin typeface="Open Sans Light"/>
              </a:defRPr>
            </a:lvl1pPr>
            <a:lvl2pPr marL="192008" indent="0">
              <a:buNone/>
              <a:defRPr sz="800" b="1"/>
            </a:lvl2pPr>
            <a:lvl3pPr marL="384016" indent="0">
              <a:buNone/>
              <a:defRPr sz="800" b="1"/>
            </a:lvl3pPr>
            <a:lvl4pPr marL="576020" indent="0">
              <a:buNone/>
              <a:defRPr sz="700" b="1"/>
            </a:lvl4pPr>
            <a:lvl5pPr marL="768028" indent="0">
              <a:buNone/>
              <a:defRPr sz="700" b="1"/>
            </a:lvl5pPr>
            <a:lvl6pPr marL="960036" indent="0">
              <a:buNone/>
              <a:defRPr sz="700" b="1"/>
            </a:lvl6pPr>
            <a:lvl7pPr marL="1152044" indent="0">
              <a:buNone/>
              <a:defRPr sz="700" b="1"/>
            </a:lvl7pPr>
            <a:lvl8pPr marL="1344050" indent="0">
              <a:buNone/>
              <a:defRPr sz="700" b="1"/>
            </a:lvl8pPr>
            <a:lvl9pPr marL="1536056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576" cy="395128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Open Sans Light"/>
              </a:defRPr>
            </a:lvl1pPr>
            <a:lvl2pPr>
              <a:defRPr sz="800">
                <a:latin typeface="Open Sans Light"/>
              </a:defRPr>
            </a:lvl2pPr>
            <a:lvl3pPr>
              <a:defRPr sz="800">
                <a:latin typeface="Open Sans Light"/>
              </a:defRPr>
            </a:lvl3pPr>
            <a:lvl4pPr>
              <a:defRPr sz="700">
                <a:latin typeface="Open Sans Light"/>
              </a:defRPr>
            </a:lvl4pPr>
            <a:lvl5pPr>
              <a:defRPr sz="700">
                <a:latin typeface="Open Sans Light"/>
              </a:defRPr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52024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53695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5344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114" cy="1162050"/>
          </a:xfrm>
          <a:prstGeom prst="rect">
            <a:avLst/>
          </a:prstGeom>
        </p:spPr>
        <p:txBody>
          <a:bodyPr anchor="b"/>
          <a:lstStyle>
            <a:lvl1pPr algn="l">
              <a:defRPr sz="800" b="1">
                <a:latin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054"/>
            <a:ext cx="5111948" cy="5853113"/>
          </a:xfrm>
          <a:prstGeom prst="rect">
            <a:avLst/>
          </a:prstGeom>
        </p:spPr>
        <p:txBody>
          <a:bodyPr/>
          <a:lstStyle>
            <a:lvl1pPr>
              <a:defRPr sz="1300">
                <a:latin typeface="Open Sans Light"/>
              </a:defRPr>
            </a:lvl1pPr>
            <a:lvl2pPr>
              <a:defRPr sz="1200">
                <a:latin typeface="Open Sans Light"/>
              </a:defRPr>
            </a:lvl2pPr>
            <a:lvl3pPr>
              <a:defRPr sz="1000">
                <a:latin typeface="Open Sans Light"/>
              </a:defRPr>
            </a:lvl3pPr>
            <a:lvl4pPr>
              <a:defRPr sz="800">
                <a:latin typeface="Open Sans Light"/>
              </a:defRPr>
            </a:lvl4pPr>
            <a:lvl5pPr>
              <a:defRPr sz="800">
                <a:latin typeface="Open Sans Light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11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latin typeface="Open Sans Light"/>
              </a:defRPr>
            </a:lvl1pPr>
            <a:lvl2pPr marL="192008" indent="0">
              <a:buNone/>
              <a:defRPr sz="500"/>
            </a:lvl2pPr>
            <a:lvl3pPr marL="384016" indent="0">
              <a:buNone/>
              <a:defRPr sz="400"/>
            </a:lvl3pPr>
            <a:lvl4pPr marL="576020" indent="0">
              <a:buNone/>
              <a:defRPr sz="400"/>
            </a:lvl4pPr>
            <a:lvl5pPr marL="768028" indent="0">
              <a:buNone/>
              <a:defRPr sz="400"/>
            </a:lvl5pPr>
            <a:lvl6pPr marL="960036" indent="0">
              <a:buNone/>
              <a:defRPr sz="400"/>
            </a:lvl6pPr>
            <a:lvl7pPr marL="1152044" indent="0">
              <a:buNone/>
              <a:defRPr sz="400"/>
            </a:lvl7pPr>
            <a:lvl8pPr marL="1344050" indent="0">
              <a:buNone/>
              <a:defRPr sz="400"/>
            </a:lvl8pPr>
            <a:lvl9pPr marL="1536056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73816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800" b="1">
                <a:latin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latin typeface="Open Sans Light"/>
              </a:defRPr>
            </a:lvl1pPr>
            <a:lvl2pPr marL="192008" indent="0">
              <a:buNone/>
              <a:defRPr sz="1200"/>
            </a:lvl2pPr>
            <a:lvl3pPr marL="384016" indent="0">
              <a:buNone/>
              <a:defRPr sz="1000"/>
            </a:lvl3pPr>
            <a:lvl4pPr marL="576020" indent="0">
              <a:buNone/>
              <a:defRPr sz="800"/>
            </a:lvl4pPr>
            <a:lvl5pPr marL="768028" indent="0">
              <a:buNone/>
              <a:defRPr sz="800"/>
            </a:lvl5pPr>
            <a:lvl6pPr marL="960036" indent="0">
              <a:buNone/>
              <a:defRPr sz="800"/>
            </a:lvl6pPr>
            <a:lvl7pPr marL="1152044" indent="0">
              <a:buNone/>
              <a:defRPr sz="800"/>
            </a:lvl7pPr>
            <a:lvl8pPr marL="1344050" indent="0">
              <a:buNone/>
              <a:defRPr sz="800"/>
            </a:lvl8pPr>
            <a:lvl9pPr marL="1536056" indent="0">
              <a:buNone/>
              <a:defRPr sz="800"/>
            </a:lvl9pPr>
          </a:lstStyle>
          <a:p>
            <a:pPr lvl="0"/>
            <a:r>
              <a:rPr lang="en-US" noProof="0" dirty="0" smtClean="0">
                <a:sym typeface="Gill Sans Light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42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latin typeface="Open Sans Light"/>
              </a:defRPr>
            </a:lvl1pPr>
            <a:lvl2pPr marL="192008" indent="0">
              <a:buNone/>
              <a:defRPr sz="500"/>
            </a:lvl2pPr>
            <a:lvl3pPr marL="384016" indent="0">
              <a:buNone/>
              <a:defRPr sz="400"/>
            </a:lvl3pPr>
            <a:lvl4pPr marL="576020" indent="0">
              <a:buNone/>
              <a:defRPr sz="400"/>
            </a:lvl4pPr>
            <a:lvl5pPr marL="768028" indent="0">
              <a:buNone/>
              <a:defRPr sz="400"/>
            </a:lvl5pPr>
            <a:lvl6pPr marL="960036" indent="0">
              <a:buNone/>
              <a:defRPr sz="400"/>
            </a:lvl6pPr>
            <a:lvl7pPr marL="1152044" indent="0">
              <a:buNone/>
              <a:defRPr sz="400"/>
            </a:lvl7pPr>
            <a:lvl8pPr marL="1344050" indent="0">
              <a:buNone/>
              <a:defRPr sz="400"/>
            </a:lvl8pPr>
            <a:lvl9pPr marL="1536056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464314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1700" b="1" cap="all">
                <a:latin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906712"/>
            <a:ext cx="77724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00">
                <a:latin typeface="Open Sans Light"/>
              </a:defRPr>
            </a:lvl1pPr>
            <a:lvl2pPr marL="192024" indent="0">
              <a:buNone/>
              <a:defRPr sz="800"/>
            </a:lvl2pPr>
            <a:lvl3pPr marL="384048" indent="0">
              <a:buNone/>
              <a:defRPr sz="700"/>
            </a:lvl3pPr>
            <a:lvl4pPr marL="576072" indent="0">
              <a:buNone/>
              <a:defRPr sz="600"/>
            </a:lvl4pPr>
            <a:lvl5pPr marL="768096" indent="0">
              <a:buNone/>
              <a:defRPr sz="600"/>
            </a:lvl5pPr>
            <a:lvl6pPr marL="960120" indent="0">
              <a:buNone/>
              <a:defRPr sz="600"/>
            </a:lvl6pPr>
            <a:lvl7pPr marL="1152144" indent="0">
              <a:buNone/>
              <a:defRPr sz="600"/>
            </a:lvl7pPr>
            <a:lvl8pPr marL="1344168" indent="0">
              <a:buNone/>
              <a:defRPr sz="600"/>
            </a:lvl8pPr>
            <a:lvl9pPr marL="153619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3575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86225" cy="4525963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Open Sans Light"/>
              </a:defRPr>
            </a:lvl1pPr>
            <a:lvl2pPr>
              <a:defRPr sz="1000">
                <a:latin typeface="Open Sans Light"/>
              </a:defRPr>
            </a:lvl2pPr>
            <a:lvl3pPr>
              <a:defRPr sz="800">
                <a:latin typeface="Open Sans Light"/>
              </a:defRPr>
            </a:lvl3pPr>
            <a:lvl4pPr>
              <a:defRPr sz="800">
                <a:latin typeface="Open Sans Light"/>
              </a:defRPr>
            </a:lvl4pPr>
            <a:lvl5pPr>
              <a:defRPr sz="800">
                <a:latin typeface="Open Sans Light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600200"/>
            <a:ext cx="4086225" cy="4525963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Open Sans Light"/>
              </a:defRPr>
            </a:lvl1pPr>
            <a:lvl2pPr>
              <a:defRPr sz="1000">
                <a:latin typeface="Open Sans Light"/>
              </a:defRPr>
            </a:lvl2pPr>
            <a:lvl3pPr>
              <a:defRPr sz="800">
                <a:latin typeface="Open Sans Light"/>
              </a:defRPr>
            </a:lvl3pPr>
            <a:lvl4pPr>
              <a:defRPr sz="800">
                <a:latin typeface="Open Sans Light"/>
              </a:defRPr>
            </a:lvl4pPr>
            <a:lvl5pPr>
              <a:defRPr sz="800">
                <a:latin typeface="Open Sans Light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106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386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 b="1">
                <a:latin typeface="Open Sans Light"/>
              </a:defRPr>
            </a:lvl1pPr>
            <a:lvl2pPr marL="192024" indent="0">
              <a:buNone/>
              <a:defRPr sz="800" b="1"/>
            </a:lvl2pPr>
            <a:lvl3pPr marL="384048" indent="0">
              <a:buNone/>
              <a:defRPr sz="800" b="1"/>
            </a:lvl3pPr>
            <a:lvl4pPr marL="576072" indent="0">
              <a:buNone/>
              <a:defRPr sz="700" b="1"/>
            </a:lvl4pPr>
            <a:lvl5pPr marL="768096" indent="0">
              <a:buNone/>
              <a:defRPr sz="700" b="1"/>
            </a:lvl5pPr>
            <a:lvl6pPr marL="960120" indent="0">
              <a:buNone/>
              <a:defRPr sz="700" b="1"/>
            </a:lvl6pPr>
            <a:lvl7pPr marL="1152144" indent="0">
              <a:buNone/>
              <a:defRPr sz="700" b="1"/>
            </a:lvl7pPr>
            <a:lvl8pPr marL="1344168" indent="0">
              <a:buNone/>
              <a:defRPr sz="700" b="1"/>
            </a:lvl8pPr>
            <a:lvl9pPr marL="1536192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86" cy="395128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Open Sans Light"/>
              </a:defRPr>
            </a:lvl1pPr>
            <a:lvl2pPr>
              <a:defRPr sz="800">
                <a:latin typeface="Open Sans Light"/>
              </a:defRPr>
            </a:lvl2pPr>
            <a:lvl3pPr>
              <a:defRPr sz="800">
                <a:latin typeface="Open Sans Light"/>
              </a:defRPr>
            </a:lvl3pPr>
            <a:lvl4pPr>
              <a:defRPr sz="700">
                <a:latin typeface="Open Sans Light"/>
              </a:defRPr>
            </a:lvl4pPr>
            <a:lvl5pPr>
              <a:defRPr sz="700">
                <a:latin typeface="Open Sans Light"/>
              </a:defRPr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2"/>
            <a:ext cx="4041576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 b="1">
                <a:latin typeface="Open Sans Light"/>
              </a:defRPr>
            </a:lvl1pPr>
            <a:lvl2pPr marL="192024" indent="0">
              <a:buNone/>
              <a:defRPr sz="800" b="1"/>
            </a:lvl2pPr>
            <a:lvl3pPr marL="384048" indent="0">
              <a:buNone/>
              <a:defRPr sz="800" b="1"/>
            </a:lvl3pPr>
            <a:lvl4pPr marL="576072" indent="0">
              <a:buNone/>
              <a:defRPr sz="700" b="1"/>
            </a:lvl4pPr>
            <a:lvl5pPr marL="768096" indent="0">
              <a:buNone/>
              <a:defRPr sz="700" b="1"/>
            </a:lvl5pPr>
            <a:lvl6pPr marL="960120" indent="0">
              <a:buNone/>
              <a:defRPr sz="700" b="1"/>
            </a:lvl6pPr>
            <a:lvl7pPr marL="1152144" indent="0">
              <a:buNone/>
              <a:defRPr sz="700" b="1"/>
            </a:lvl7pPr>
            <a:lvl8pPr marL="1344168" indent="0">
              <a:buNone/>
              <a:defRPr sz="700" b="1"/>
            </a:lvl8pPr>
            <a:lvl9pPr marL="1536192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576" cy="395128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Open Sans Light"/>
              </a:defRPr>
            </a:lvl1pPr>
            <a:lvl2pPr>
              <a:defRPr sz="800">
                <a:latin typeface="Open Sans Light"/>
              </a:defRPr>
            </a:lvl2pPr>
            <a:lvl3pPr>
              <a:defRPr sz="800">
                <a:latin typeface="Open Sans Light"/>
              </a:defRPr>
            </a:lvl3pPr>
            <a:lvl4pPr>
              <a:defRPr sz="700">
                <a:latin typeface="Open Sans Light"/>
              </a:defRPr>
            </a:lvl4pPr>
            <a:lvl5pPr>
              <a:defRPr sz="700">
                <a:latin typeface="Open Sans Light"/>
              </a:defRPr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011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61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08651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114" cy="1162050"/>
          </a:xfrm>
          <a:prstGeom prst="rect">
            <a:avLst/>
          </a:prstGeom>
        </p:spPr>
        <p:txBody>
          <a:bodyPr anchor="b"/>
          <a:lstStyle>
            <a:lvl1pPr algn="l">
              <a:defRPr sz="800" b="1">
                <a:latin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050"/>
            <a:ext cx="5111948" cy="5853113"/>
          </a:xfrm>
          <a:prstGeom prst="rect">
            <a:avLst/>
          </a:prstGeom>
        </p:spPr>
        <p:txBody>
          <a:bodyPr/>
          <a:lstStyle>
            <a:lvl1pPr>
              <a:defRPr sz="1300">
                <a:latin typeface="Open Sans Light"/>
              </a:defRPr>
            </a:lvl1pPr>
            <a:lvl2pPr>
              <a:defRPr sz="1200">
                <a:latin typeface="Open Sans Light"/>
              </a:defRPr>
            </a:lvl2pPr>
            <a:lvl3pPr>
              <a:defRPr sz="1000">
                <a:latin typeface="Open Sans Light"/>
              </a:defRPr>
            </a:lvl3pPr>
            <a:lvl4pPr>
              <a:defRPr sz="800">
                <a:latin typeface="Open Sans Light"/>
              </a:defRPr>
            </a:lvl4pPr>
            <a:lvl5pPr>
              <a:defRPr sz="800">
                <a:latin typeface="Open Sans Light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11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latin typeface="Open Sans Light"/>
              </a:defRPr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07053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2" y="0"/>
            <a:ext cx="690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405" tIns="19202" rIns="38405" bIns="192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405" tIns="19202" rIns="38405" bIns="192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2F302F"/>
          </a:solidFill>
          <a:latin typeface="Open Sans Light"/>
          <a:ea typeface="+mj-ea"/>
          <a:cs typeface="Open Sans Light"/>
          <a:sym typeface="Gill Sans Ligh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2F302F"/>
          </a:solidFill>
          <a:latin typeface="Open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2F302F"/>
          </a:solidFill>
          <a:latin typeface="Open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2F302F"/>
          </a:solidFill>
          <a:latin typeface="Open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2F302F"/>
          </a:solidFill>
          <a:latin typeface="Open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192024"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384048"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576072"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768096"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128016" indent="-128016" algn="l" rtl="0" eaLnBrk="1" fontAlgn="base" hangingPunct="1">
        <a:spcBef>
          <a:spcPts val="2142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200">
          <a:solidFill>
            <a:srgbClr val="2F302F"/>
          </a:solidFill>
          <a:latin typeface="Open Sans Light"/>
          <a:ea typeface="+mn-ea"/>
          <a:cs typeface="Open Sans Light"/>
          <a:sym typeface="Gill Sans Light" charset="0"/>
        </a:defRPr>
      </a:lvl1pPr>
      <a:lvl2pPr marL="288036" indent="-128016" algn="l" rtl="0" eaLnBrk="1" fontAlgn="base" hangingPunct="1">
        <a:spcBef>
          <a:spcPts val="2142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200">
          <a:solidFill>
            <a:srgbClr val="2F302F"/>
          </a:solidFill>
          <a:latin typeface="Open Sans Light"/>
          <a:ea typeface="+mn-ea"/>
          <a:cs typeface="Open Sans Light"/>
          <a:sym typeface="Gill Sans Light" charset="0"/>
        </a:defRPr>
      </a:lvl2pPr>
      <a:lvl3pPr marL="448056" indent="-128016" algn="l" rtl="0" eaLnBrk="1" fontAlgn="base" hangingPunct="1">
        <a:spcBef>
          <a:spcPts val="2142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200">
          <a:solidFill>
            <a:srgbClr val="2F302F"/>
          </a:solidFill>
          <a:latin typeface="Open Sans Light"/>
          <a:ea typeface="+mn-ea"/>
          <a:cs typeface="Open Sans Light"/>
          <a:sym typeface="Gill Sans Light" charset="0"/>
        </a:defRPr>
      </a:lvl3pPr>
      <a:lvl4pPr marL="608076" indent="-128016" algn="l" rtl="0" eaLnBrk="1" fontAlgn="base" hangingPunct="1">
        <a:spcBef>
          <a:spcPts val="2142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200">
          <a:solidFill>
            <a:srgbClr val="2F302F"/>
          </a:solidFill>
          <a:latin typeface="Open Sans Light"/>
          <a:ea typeface="+mn-ea"/>
          <a:cs typeface="Open Sans Light"/>
          <a:sym typeface="Gill Sans Light" charset="0"/>
        </a:defRPr>
      </a:lvl4pPr>
      <a:lvl5pPr marL="768096" indent="-128016" algn="l" rtl="0" eaLnBrk="1" fontAlgn="base" hangingPunct="1">
        <a:spcBef>
          <a:spcPts val="2142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2200">
          <a:solidFill>
            <a:srgbClr val="2F302F"/>
          </a:solidFill>
          <a:latin typeface="Open Sans Light"/>
          <a:ea typeface="+mn-ea"/>
          <a:cs typeface="Open Sans Light"/>
          <a:sym typeface="Gill Sans Light" charset="0"/>
        </a:defRPr>
      </a:lvl5pPr>
      <a:lvl6pPr marL="192024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6pPr>
      <a:lvl7pPr marL="384048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7pPr>
      <a:lvl8pPr marL="576072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8pPr>
      <a:lvl9pPr marL="768096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0"/>
            <a:ext cx="690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404" tIns="19202" rIns="38404" bIns="192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5124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404" tIns="19202" rIns="38404" bIns="192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192020"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384040"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576059"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768079"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144015" indent="-144015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30302F"/>
          </a:solidFill>
          <a:latin typeface="+mn-lt"/>
          <a:ea typeface="+mn-ea"/>
          <a:cs typeface="+mn-cs"/>
          <a:sym typeface="Gill Sans Light" charset="0"/>
        </a:defRPr>
      </a:lvl1pPr>
      <a:lvl2pPr marL="312032" indent="-120012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+mn-ea"/>
          <a:cs typeface="+mn-cs"/>
          <a:sym typeface="Gill Sans Light" charset="0"/>
        </a:defRPr>
      </a:lvl2pPr>
      <a:lvl3pPr marL="480050" indent="-96010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+mn-ea"/>
          <a:cs typeface="+mn-cs"/>
          <a:sym typeface="Gill Sans Light" charset="0"/>
        </a:defRPr>
      </a:lvl3pPr>
      <a:lvl4pPr marL="672069" indent="-96010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+mn-ea"/>
          <a:cs typeface="+mn-cs"/>
          <a:sym typeface="Gill Sans Light" charset="0"/>
        </a:defRPr>
      </a:lvl4pPr>
      <a:lvl5pPr marL="864089" indent="-96010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n-lt"/>
          <a:ea typeface="+mn-ea"/>
          <a:cs typeface="+mn-cs"/>
          <a:sym typeface="Gill Sans Light" charset="0"/>
        </a:defRPr>
      </a:lvl5pPr>
      <a:lvl6pPr marL="192020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6pPr>
      <a:lvl7pPr marL="384040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7pPr>
      <a:lvl8pPr marL="576059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8pPr>
      <a:lvl9pPr marL="768079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19202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0" algn="l" defTabSz="19202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0" algn="l" defTabSz="19202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59" algn="l" defTabSz="19202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79" algn="l" defTabSz="19202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099" algn="l" defTabSz="19202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19" algn="l" defTabSz="19202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39" algn="l" defTabSz="19202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58" algn="l" defTabSz="19202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4" y="0"/>
            <a:ext cx="690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403" tIns="19202" rIns="38403" bIns="192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9220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403" tIns="19202" rIns="38403" bIns="192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2F302F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192016"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384032"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576046"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768062"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144012" indent="-144012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1pPr>
      <a:lvl2pPr marL="312025" indent="-120010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2pPr>
      <a:lvl3pPr marL="480039" indent="-96008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3pPr>
      <a:lvl4pPr marL="672054" indent="-96008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4pPr>
      <a:lvl5pPr marL="864070" indent="-96008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5pPr>
      <a:lvl6pPr marL="192016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6pPr>
      <a:lvl7pPr marL="384032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7pPr>
      <a:lvl8pPr marL="576046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8pPr>
      <a:lvl9pPr marL="768062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19201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16" algn="l" defTabSz="19201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32" algn="l" defTabSz="19201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46" algn="l" defTabSz="19201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62" algn="l" defTabSz="19201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078" algn="l" defTabSz="19201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094" algn="l" defTabSz="19201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10" algn="l" defTabSz="19201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24" algn="l" defTabSz="19201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5" y="0"/>
            <a:ext cx="690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402" tIns="19202" rIns="38402" bIns="192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13316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402" tIns="19202" rIns="38402" bIns="192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2F302F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192012"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384024"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576033"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768045"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2F302F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144009" indent="-144009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1pPr>
      <a:lvl2pPr marL="312018" indent="-120007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2pPr>
      <a:lvl3pPr marL="480029" indent="-96006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3pPr>
      <a:lvl4pPr marL="672039" indent="-96006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4pPr>
      <a:lvl5pPr marL="864051" indent="-96006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5pPr>
      <a:lvl6pPr marL="192012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6pPr>
      <a:lvl7pPr marL="384024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7pPr>
      <a:lvl8pPr marL="576033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8pPr>
      <a:lvl9pPr marL="768045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2F302F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19201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12" algn="l" defTabSz="19201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24" algn="l" defTabSz="19201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33" algn="l" defTabSz="19201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45" algn="l" defTabSz="19201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057" algn="l" defTabSz="19201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069" algn="l" defTabSz="19201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080" algn="l" defTabSz="19201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090" algn="l" defTabSz="19201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797175"/>
            <a:ext cx="9144000" cy="1470025"/>
          </a:xfrm>
        </p:spPr>
        <p:txBody>
          <a:bodyPr/>
          <a:lstStyle/>
          <a:p>
            <a:r>
              <a:rPr lang="sr-Cyrl-RS" sz="4000" b="1" dirty="0" smtClean="0">
                <a:latin typeface="+mj-lt"/>
                <a:ea typeface="Open Sans Semibold" pitchFamily="34" charset="0"/>
                <a:cs typeface="Open Sans Semibold" pitchFamily="34" charset="0"/>
              </a:rPr>
              <a:t>ПРИВАТНОСТ ВАШИХ ПОДАТАКА</a:t>
            </a:r>
            <a:endParaRPr lang="en-US" sz="4000" b="1" dirty="0">
              <a:latin typeface="+mj-lt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990600"/>
          </a:xfrm>
        </p:spPr>
        <p:txBody>
          <a:bodyPr/>
          <a:lstStyle/>
          <a:p>
            <a:r>
              <a:rPr lang="sr-Cyrl-RS" sz="2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Марко Андрејић</a:t>
            </a:r>
            <a:r>
              <a:rPr lang="sr-Latn-RS" sz="2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QA Mozilla </a:t>
            </a:r>
            <a:r>
              <a:rPr lang="sr-Cyrl-RS" sz="2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Србија</a:t>
            </a:r>
            <a:endParaRPr lang="sr-Latn-RS" sz="24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sr-Cyrl-RS" sz="2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Војислав Станковић</a:t>
            </a:r>
            <a:r>
              <a:rPr lang="sr-Latn-RS" sz="2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QA Mozilla </a:t>
            </a:r>
            <a:r>
              <a:rPr lang="sr-Cyrl-RS" sz="2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Србија</a:t>
            </a:r>
            <a:endParaRPr lang="sr-Latn-RS" sz="24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981200" cy="19812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1000"/>
            <a:ext cx="253070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39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+mj-lt"/>
              </a:rPr>
              <a:t>АПЛИКАЦИЈЕ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latin typeface="+mj-lt"/>
              </a:rPr>
              <a:t>Шпијунирање из нашег џепа</a:t>
            </a:r>
          </a:p>
          <a:p>
            <a:r>
              <a:rPr lang="sr-Cyrl-RS" dirty="0" smtClean="0">
                <a:latin typeface="+mj-lt"/>
              </a:rPr>
              <a:t>Лако одрицање приватности</a:t>
            </a:r>
            <a:endParaRPr lang="sr-Latn-RS" dirty="0" smtClean="0">
              <a:latin typeface="+mj-lt"/>
            </a:endParaRPr>
          </a:p>
          <a:p>
            <a:r>
              <a:rPr lang="sr-Cyrl-RS" dirty="0" smtClean="0">
                <a:latin typeface="+mj-lt"/>
              </a:rPr>
              <a:t>Корисници апликација ретко читају услове коришћења</a:t>
            </a:r>
          </a:p>
          <a:p>
            <a:r>
              <a:rPr lang="sr-Cyrl-RS" dirty="0" smtClean="0">
                <a:latin typeface="+mj-lt"/>
              </a:rPr>
              <a:t>Геолокација – „рудник злата“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C:\Users\Marko\Desktop\hero-surveillance.c8a7fa22b4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33750"/>
            <a:ext cx="38100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44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+mj-lt"/>
              </a:rPr>
              <a:t>ЕНКРИПЦИЈА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latin typeface="+mj-lt"/>
              </a:rPr>
              <a:t>Енкрипција </a:t>
            </a:r>
            <a:r>
              <a:rPr lang="ru-RU" dirty="0" smtClean="0">
                <a:latin typeface="+mj-lt"/>
              </a:rPr>
              <a:t>– </a:t>
            </a:r>
            <a:r>
              <a:rPr lang="sr-Cyrl-RS" dirty="0" smtClean="0">
                <a:latin typeface="+mj-lt"/>
              </a:rPr>
              <a:t> претварање информација у кодове који могу бити прочитани само ако имате прави кључ</a:t>
            </a:r>
          </a:p>
          <a:p>
            <a:r>
              <a:rPr lang="sr-Cyrl-RS" dirty="0" smtClean="0">
                <a:latin typeface="+mj-lt"/>
              </a:rPr>
              <a:t>Енкрипција је свуда око нас</a:t>
            </a:r>
          </a:p>
          <a:p>
            <a:r>
              <a:rPr lang="sr-Cyrl-RS" dirty="0">
                <a:latin typeface="+mj-lt"/>
              </a:rPr>
              <a:t>Ниједан програм не пружа савршену заштиту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7170" name="Picture 2" descr="C:\Users\Marko\Desktop\topic-encryption.576b306c3aa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52850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573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800" dirty="0" smtClean="0">
                <a:latin typeface="+mj-lt"/>
              </a:rPr>
              <a:t>Апликације</a:t>
            </a:r>
            <a:r>
              <a:rPr lang="sr-Latn-RS" sz="2800" dirty="0" smtClean="0">
                <a:latin typeface="+mj-lt"/>
              </a:rPr>
              <a:t> </a:t>
            </a:r>
            <a:r>
              <a:rPr lang="sr-Cyrl-RS" sz="2800" dirty="0" smtClean="0">
                <a:latin typeface="+mj-lt"/>
              </a:rPr>
              <a:t>и програми</a:t>
            </a:r>
            <a:endParaRPr lang="en-US" sz="2800" dirty="0">
              <a:latin typeface="+mj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Tor </a:t>
            </a:r>
            <a:r>
              <a:rPr lang="sr-Latn-RS" dirty="0" smtClean="0">
                <a:latin typeface="+mj-lt"/>
              </a:rPr>
              <a:t>Browser i Tails OS (</a:t>
            </a:r>
            <a:r>
              <a:rPr lang="sr-Latn-RS" i="1" dirty="0" smtClean="0">
                <a:latin typeface="+mj-lt"/>
              </a:rPr>
              <a:t>Linux</a:t>
            </a:r>
            <a:r>
              <a:rPr lang="sr-Latn-RS" dirty="0" smtClean="0">
                <a:latin typeface="+mj-lt"/>
              </a:rPr>
              <a:t>, </a:t>
            </a:r>
            <a:r>
              <a:rPr lang="sr-Latn-RS" i="1" dirty="0" smtClean="0">
                <a:latin typeface="+mj-lt"/>
              </a:rPr>
              <a:t>Windows</a:t>
            </a:r>
            <a:r>
              <a:rPr lang="sr-Latn-RS" dirty="0" smtClean="0">
                <a:latin typeface="+mj-lt"/>
              </a:rPr>
              <a:t>, </a:t>
            </a:r>
            <a:r>
              <a:rPr lang="sr-Latn-RS" i="1" dirty="0" smtClean="0">
                <a:latin typeface="+mj-lt"/>
              </a:rPr>
              <a:t>Mac</a:t>
            </a:r>
            <a:r>
              <a:rPr lang="sr-Latn-RS" dirty="0" smtClean="0">
                <a:latin typeface="+mj-lt"/>
              </a:rPr>
              <a:t>)</a:t>
            </a:r>
          </a:p>
          <a:p>
            <a:pPr lvl="2"/>
            <a:r>
              <a:rPr lang="en-US" sz="2000" dirty="0">
                <a:latin typeface="+mj-lt"/>
              </a:rPr>
              <a:t>Orfox: Tor </a:t>
            </a:r>
            <a:r>
              <a:rPr lang="en-US" sz="2000" dirty="0" smtClean="0">
                <a:latin typeface="+mj-lt"/>
              </a:rPr>
              <a:t>Browser</a:t>
            </a:r>
            <a:r>
              <a:rPr lang="sr-Latn-RS" sz="2000" dirty="0">
                <a:latin typeface="+mj-lt"/>
              </a:rPr>
              <a:t> </a:t>
            </a:r>
            <a:r>
              <a:rPr lang="sr-Latn-RS" sz="2000" dirty="0" smtClean="0">
                <a:latin typeface="+mj-lt"/>
              </a:rPr>
              <a:t>(</a:t>
            </a:r>
            <a:r>
              <a:rPr lang="sr-Latn-RS" sz="2000" i="1" dirty="0" smtClean="0">
                <a:latin typeface="+mj-lt"/>
              </a:rPr>
              <a:t>Android</a:t>
            </a:r>
            <a:r>
              <a:rPr lang="sr-Latn-RS" sz="2000" dirty="0" smtClean="0">
                <a:latin typeface="+mj-lt"/>
              </a:rPr>
              <a:t>)</a:t>
            </a:r>
            <a:endParaRPr lang="en-US" sz="2000" dirty="0">
              <a:latin typeface="+mj-lt"/>
            </a:endParaRPr>
          </a:p>
          <a:p>
            <a:pPr lvl="2"/>
            <a:r>
              <a:rPr lang="en-US" sz="2000" dirty="0">
                <a:latin typeface="+mj-lt"/>
              </a:rPr>
              <a:t>Onion </a:t>
            </a:r>
            <a:r>
              <a:rPr lang="en-US" sz="2000" dirty="0" smtClean="0">
                <a:latin typeface="+mj-lt"/>
              </a:rPr>
              <a:t>Browser</a:t>
            </a:r>
            <a:r>
              <a:rPr lang="sr-Latn-RS" sz="2000" dirty="0" smtClean="0">
                <a:latin typeface="+mj-lt"/>
              </a:rPr>
              <a:t> </a:t>
            </a:r>
            <a:r>
              <a:rPr lang="sr-Latn-RS" sz="2000" i="1" dirty="0" smtClean="0">
                <a:latin typeface="+mj-lt"/>
              </a:rPr>
              <a:t>(iOS</a:t>
            </a:r>
            <a:r>
              <a:rPr lang="sr-Latn-RS" dirty="0" smtClean="0">
                <a:latin typeface="+mj-lt"/>
              </a:rPr>
              <a:t>)</a:t>
            </a:r>
            <a:endParaRPr lang="sr-Cyrl-RS" dirty="0" smtClean="0">
              <a:latin typeface="+mj-lt"/>
            </a:endParaRPr>
          </a:p>
          <a:p>
            <a:r>
              <a:rPr lang="sr-Latn-RS" dirty="0">
                <a:latin typeface="+mj-lt"/>
              </a:rPr>
              <a:t>Tutanota</a:t>
            </a:r>
          </a:p>
          <a:p>
            <a:r>
              <a:rPr lang="sr-Latn-RS" dirty="0" smtClean="0">
                <a:latin typeface="+mj-lt"/>
              </a:rPr>
              <a:t>Signal (</a:t>
            </a:r>
            <a:r>
              <a:rPr lang="sr-Latn-RS" i="1" dirty="0" smtClean="0">
                <a:latin typeface="+mj-lt"/>
              </a:rPr>
              <a:t>Android</a:t>
            </a:r>
            <a:r>
              <a:rPr lang="sr-Latn-RS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и </a:t>
            </a:r>
            <a:r>
              <a:rPr lang="sr-Latn-RS" i="1" dirty="0" smtClean="0">
                <a:latin typeface="+mj-lt"/>
              </a:rPr>
              <a:t>iOS</a:t>
            </a:r>
            <a:r>
              <a:rPr lang="sr-Latn-RS" dirty="0" smtClean="0">
                <a:latin typeface="+mj-lt"/>
              </a:rPr>
              <a:t>)</a:t>
            </a:r>
          </a:p>
          <a:p>
            <a:r>
              <a:rPr lang="en-US" dirty="0" smtClean="0">
                <a:latin typeface="+mj-lt"/>
              </a:rPr>
              <a:t>LUKS</a:t>
            </a:r>
            <a:r>
              <a:rPr lang="sr-Latn-RS" dirty="0" smtClean="0">
                <a:latin typeface="+mj-lt"/>
              </a:rPr>
              <a:t> (</a:t>
            </a:r>
            <a:r>
              <a:rPr lang="sr-Latn-RS" i="1" dirty="0" smtClean="0">
                <a:latin typeface="+mj-lt"/>
              </a:rPr>
              <a:t>Linux</a:t>
            </a:r>
            <a:r>
              <a:rPr lang="sr-Latn-RS" dirty="0" smtClean="0">
                <a:latin typeface="+mj-lt"/>
              </a:rPr>
              <a:t>)</a:t>
            </a:r>
          </a:p>
          <a:p>
            <a:r>
              <a:rPr lang="sr-Latn-RS" dirty="0" smtClean="0">
                <a:latin typeface="+mj-lt"/>
              </a:rPr>
              <a:t>Diskcryptor (</a:t>
            </a:r>
            <a:r>
              <a:rPr lang="sr-Latn-RS" i="1" dirty="0" smtClean="0">
                <a:latin typeface="+mj-lt"/>
              </a:rPr>
              <a:t>Windows</a:t>
            </a:r>
            <a:r>
              <a:rPr lang="sr-Latn-RS" dirty="0" smtClean="0">
                <a:latin typeface="+mj-lt"/>
              </a:rPr>
              <a:t>)</a:t>
            </a:r>
          </a:p>
          <a:p>
            <a:r>
              <a:rPr lang="sr-Latn-RS" dirty="0" smtClean="0">
                <a:latin typeface="+mj-lt"/>
              </a:rPr>
              <a:t>FileVault (</a:t>
            </a:r>
            <a:r>
              <a:rPr lang="sr-Latn-RS" i="1" dirty="0" smtClean="0">
                <a:latin typeface="+mj-lt"/>
              </a:rPr>
              <a:t>Mac</a:t>
            </a:r>
            <a:r>
              <a:rPr lang="sr-Latn-RS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0316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800" i="1" dirty="0" smtClean="0">
                <a:latin typeface="+mj-lt"/>
              </a:rPr>
              <a:t>Tor Browser </a:t>
            </a:r>
            <a:r>
              <a:rPr lang="sr-Latn-RS" sz="2800" dirty="0" smtClean="0">
                <a:latin typeface="+mj-lt"/>
              </a:rPr>
              <a:t>i</a:t>
            </a:r>
            <a:r>
              <a:rPr lang="sr-Latn-RS" sz="2800" i="1" dirty="0" smtClean="0">
                <a:latin typeface="+mj-lt"/>
              </a:rPr>
              <a:t> Tails OS</a:t>
            </a:r>
            <a:endParaRPr lang="en-US" sz="2800" i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latin typeface="+mj-lt"/>
              </a:rPr>
              <a:t>Веб прегледач заснован на </a:t>
            </a:r>
            <a:r>
              <a:rPr lang="en-US" i="1" dirty="0" smtClean="0">
                <a:latin typeface="+mj-lt"/>
              </a:rPr>
              <a:t>Mozilla Firefox ESR</a:t>
            </a:r>
            <a:r>
              <a:rPr lang="sr-Cyrl-RS" dirty="0" smtClean="0">
                <a:latin typeface="+mj-lt"/>
              </a:rPr>
              <a:t>-у</a:t>
            </a:r>
            <a:endParaRPr lang="sr-Latn-RS" dirty="0" smtClean="0">
              <a:latin typeface="+mj-lt"/>
            </a:endParaRPr>
          </a:p>
          <a:p>
            <a:r>
              <a:rPr lang="sr-Cyrl-RS" dirty="0" smtClean="0">
                <a:latin typeface="+mj-lt"/>
              </a:rPr>
              <a:t>Анонимно сурфовање интернетом</a:t>
            </a:r>
          </a:p>
          <a:p>
            <a:r>
              <a:rPr lang="sr-Cyrl-RS" dirty="0" smtClean="0">
                <a:latin typeface="+mj-lt"/>
              </a:rPr>
              <a:t>Саставни делови </a:t>
            </a:r>
            <a:r>
              <a:rPr lang="sr-Latn-RS" i="1" dirty="0" smtClean="0">
                <a:latin typeface="+mj-lt"/>
              </a:rPr>
              <a:t>Tor</a:t>
            </a:r>
            <a:r>
              <a:rPr lang="sr-Cyrl-RS" dirty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пакета су </a:t>
            </a:r>
            <a:r>
              <a:rPr lang="en-US" i="1" dirty="0" smtClean="0">
                <a:latin typeface="+mj-lt"/>
              </a:rPr>
              <a:t>TorButton</a:t>
            </a:r>
            <a:r>
              <a:rPr lang="en-US" dirty="0" smtClean="0">
                <a:latin typeface="+mj-lt"/>
              </a:rPr>
              <a:t>, </a:t>
            </a:r>
            <a:r>
              <a:rPr lang="en-US" i="1" dirty="0" smtClean="0">
                <a:latin typeface="+mj-lt"/>
              </a:rPr>
              <a:t>TorLauncher</a:t>
            </a:r>
            <a:r>
              <a:rPr lang="en-US" dirty="0" smtClean="0">
                <a:latin typeface="+mj-lt"/>
              </a:rPr>
              <a:t>, </a:t>
            </a:r>
            <a:r>
              <a:rPr lang="en-US" i="1" dirty="0" smtClean="0">
                <a:latin typeface="+mj-lt"/>
              </a:rPr>
              <a:t>HTTPS Everywere</a:t>
            </a:r>
            <a:r>
              <a:rPr lang="sr-Cyrl-RS" dirty="0" smtClean="0">
                <a:latin typeface="+mj-lt"/>
              </a:rPr>
              <a:t>, </a:t>
            </a:r>
            <a:r>
              <a:rPr lang="en-US" i="1" dirty="0" smtClean="0">
                <a:latin typeface="+mj-lt"/>
              </a:rPr>
              <a:t>NoScript</a:t>
            </a:r>
            <a:r>
              <a:rPr lang="sr-Cyrl-RS" dirty="0" smtClean="0">
                <a:latin typeface="+mj-lt"/>
              </a:rPr>
              <a:t> и </a:t>
            </a:r>
            <a:r>
              <a:rPr lang="en-US" i="1" dirty="0" smtClean="0">
                <a:latin typeface="+mj-lt"/>
              </a:rPr>
              <a:t>Tor proxy</a:t>
            </a:r>
            <a:r>
              <a:rPr lang="en-US" dirty="0" smtClean="0">
                <a:latin typeface="+mj-lt"/>
              </a:rPr>
              <a:t>.</a:t>
            </a:r>
          </a:p>
          <a:p>
            <a:r>
              <a:rPr lang="en-US" i="1" dirty="0" smtClean="0">
                <a:latin typeface="+mj-lt"/>
              </a:rPr>
              <a:t>Tail</a:t>
            </a:r>
            <a:r>
              <a:rPr lang="sr-Latn-RS" i="1" dirty="0" smtClean="0">
                <a:latin typeface="+mj-lt"/>
              </a:rPr>
              <a:t>s</a:t>
            </a:r>
            <a:r>
              <a:rPr lang="en-US" i="1" dirty="0" smtClean="0">
                <a:latin typeface="+mj-lt"/>
              </a:rPr>
              <a:t> OS</a:t>
            </a:r>
            <a:r>
              <a:rPr lang="en-US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дистрибуција оперативног система базирана на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Debian</a:t>
            </a:r>
            <a:r>
              <a:rPr lang="sr-Cyrl-RS" dirty="0" smtClean="0">
                <a:latin typeface="+mj-lt"/>
              </a:rPr>
              <a:t>-у</a:t>
            </a:r>
            <a:endParaRPr lang="sr-Cyrl-RS" i="1" dirty="0" smtClean="0">
              <a:latin typeface="+mj-lt"/>
            </a:endParaRPr>
          </a:p>
          <a:p>
            <a:endParaRPr lang="en-US" i="1" dirty="0">
              <a:latin typeface="+mj-lt"/>
            </a:endParaRPr>
          </a:p>
        </p:txBody>
      </p:sp>
      <p:pic>
        <p:nvPicPr>
          <p:cNvPr id="1026" name="Picture 2" descr="C:\Users\Marko\Desktop\200px-Tor-logo-2011-fla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81600"/>
            <a:ext cx="2481293" cy="150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rko\Desktop\Tails-logo-flat-inverte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18" y="5410200"/>
            <a:ext cx="2466382" cy="123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586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797175"/>
            <a:ext cx="9144000" cy="1470025"/>
          </a:xfrm>
        </p:spPr>
        <p:txBody>
          <a:bodyPr/>
          <a:lstStyle/>
          <a:p>
            <a:r>
              <a:rPr lang="sr-Cyrl-RS" sz="4000" b="1" dirty="0" smtClean="0">
                <a:latin typeface="+mj-lt"/>
                <a:ea typeface="Open Sans Semibold" pitchFamily="34" charset="0"/>
                <a:cs typeface="Open Sans Semibold" pitchFamily="34" charset="0"/>
              </a:rPr>
              <a:t>ХВАЛА НА ПАЖЊИ!</a:t>
            </a:r>
            <a:endParaRPr lang="en-US" sz="4000" b="1" dirty="0">
              <a:latin typeface="+mj-lt"/>
              <a:ea typeface="Open Sans Semibold" pitchFamily="34" charset="0"/>
              <a:cs typeface="Open Sans Semibold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981200" cy="19812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1000"/>
            <a:ext cx="253070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60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+mj-lt"/>
              </a:rPr>
              <a:t>ПРАЋЕЊЕ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latin typeface="+mj-lt"/>
                <a:ea typeface="Open Sans" pitchFamily="34" charset="0"/>
                <a:cs typeface="Times New Roman" pitchFamily="18" charset="0"/>
              </a:rPr>
              <a:t>Сваки пут када </a:t>
            </a:r>
            <a:r>
              <a:rPr lang="sr-Cyrl-RS" sz="2000" dirty="0">
                <a:latin typeface="+mj-lt"/>
                <a:ea typeface="Open Sans" pitchFamily="34" charset="0"/>
                <a:cs typeface="Times New Roman" pitchFamily="18" charset="0"/>
              </a:rPr>
              <a:t>користимо </a:t>
            </a:r>
            <a:r>
              <a:rPr lang="ru-RU" sz="2000" dirty="0">
                <a:latin typeface="+mj-lt"/>
                <a:ea typeface="Open Sans" pitchFamily="34" charset="0"/>
                <a:cs typeface="Times New Roman" pitchFamily="18" charset="0"/>
              </a:rPr>
              <a:t>интернет, остављамо трагове о нашој активности – </a:t>
            </a:r>
            <a:r>
              <a:rPr lang="sr-Cyrl-RS" sz="2000" dirty="0">
                <a:latin typeface="+mj-lt"/>
                <a:ea typeface="Open Sans" pitchFamily="34" charset="0"/>
                <a:cs typeface="Times New Roman" pitchFamily="18" charset="0"/>
              </a:rPr>
              <a:t>„</a:t>
            </a:r>
            <a:r>
              <a:rPr lang="ru-RU" sz="2000" dirty="0">
                <a:latin typeface="+mj-lt"/>
                <a:ea typeface="Open Sans" pitchFamily="34" charset="0"/>
                <a:cs typeface="Times New Roman" pitchFamily="18" charset="0"/>
              </a:rPr>
              <a:t>дигитални отисци’’</a:t>
            </a:r>
          </a:p>
          <a:p>
            <a:r>
              <a:rPr lang="sr-Cyrl-RS" sz="2000" dirty="0" smtClean="0">
                <a:latin typeface="+mj-lt"/>
                <a:ea typeface="Open Sans" pitchFamily="34" charset="0"/>
                <a:cs typeface="Times New Roman" pitchFamily="18" charset="0"/>
              </a:rPr>
              <a:t>Делимо информације које желимо, али и које не желимо</a:t>
            </a:r>
            <a:endParaRPr lang="en-US" sz="2000" dirty="0" smtClean="0">
              <a:latin typeface="+mj-lt"/>
              <a:ea typeface="Open Sans" pitchFamily="34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+mj-lt"/>
                <a:ea typeface="Open Sans" pitchFamily="34" charset="0"/>
                <a:cs typeface="Times New Roman" pitchFamily="18" charset="0"/>
              </a:rPr>
              <a:t>Те информације се прикупљају и стварају наш „дигитални идентитет“</a:t>
            </a:r>
            <a:endParaRPr lang="en-US" sz="2000" dirty="0" smtClean="0">
              <a:latin typeface="+mj-lt"/>
              <a:ea typeface="Open Sans" pitchFamily="34" charset="0"/>
              <a:cs typeface="Times New Roman" pitchFamily="18" charset="0"/>
            </a:endParaRPr>
          </a:p>
          <a:p>
            <a:endParaRPr lang="sr-Cyrl-RS" sz="2000" dirty="0" smtClean="0">
              <a:latin typeface="+mj-lt"/>
              <a:ea typeface="Open Sans" pitchFamily="34" charset="0"/>
              <a:cs typeface="Times New Roman" pitchFamily="18" charset="0"/>
            </a:endParaRPr>
          </a:p>
          <a:p>
            <a:endParaRPr lang="ru-RU" sz="2000" dirty="0">
              <a:latin typeface="+mj-lt"/>
              <a:ea typeface="Open Sans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Marko\Desktop\tracking-hero.9459fc73ae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543300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420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K</a:t>
            </a:r>
            <a:r>
              <a:rPr lang="sr-Cyrl-RS" sz="2800" dirty="0" smtClean="0">
                <a:latin typeface="+mn-lt"/>
              </a:rPr>
              <a:t>олачићи и </a:t>
            </a:r>
            <a:r>
              <a:rPr lang="sr-Cyrl-RS" sz="2800" dirty="0">
                <a:latin typeface="+mn-lt"/>
              </a:rPr>
              <a:t>„трећа лица</a:t>
            </a:r>
            <a:r>
              <a:rPr lang="sr-Cyrl-RS" sz="2800" dirty="0" smtClean="0">
                <a:latin typeface="+mn-lt"/>
              </a:rPr>
              <a:t>“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latin typeface="+mj-lt"/>
                <a:ea typeface="Open Sans" pitchFamily="34" charset="0"/>
                <a:cs typeface="Times New Roman" pitchFamily="18" charset="0"/>
              </a:rPr>
              <a:t>Праћење се одвија „иза“ интернет сцене</a:t>
            </a:r>
          </a:p>
          <a:p>
            <a:r>
              <a:rPr lang="ru-RU" dirty="0">
                <a:latin typeface="+mj-lt"/>
              </a:rPr>
              <a:t>Колачићи се чувају на вашем рачунару и памте ваша </a:t>
            </a:r>
            <a:r>
              <a:rPr lang="ru-RU" dirty="0" smtClean="0">
                <a:latin typeface="+mj-lt"/>
              </a:rPr>
              <a:t>подешавања</a:t>
            </a:r>
          </a:p>
          <a:p>
            <a:r>
              <a:rPr lang="sr-Cyrl-RS" dirty="0" smtClean="0">
                <a:latin typeface="+mj-lt"/>
              </a:rPr>
              <a:t>„Трећа лица“ их користе како би пратили ваше активности</a:t>
            </a:r>
          </a:p>
          <a:p>
            <a:r>
              <a:rPr lang="sr-Cyrl-RS" dirty="0" smtClean="0">
                <a:latin typeface="+mj-lt"/>
              </a:rPr>
              <a:t>„Трећа лица“</a:t>
            </a:r>
            <a:r>
              <a:rPr lang="sr-Latn-RS" dirty="0" smtClean="0">
                <a:latin typeface="+mj-lt"/>
              </a:rPr>
              <a:t> </a:t>
            </a:r>
            <a:r>
              <a:rPr lang="sr-Cyrl-RS" dirty="0" smtClean="0">
                <a:latin typeface="+mj-lt"/>
              </a:rPr>
              <a:t>су компаније које су одвојене од веб сајтова које посећујете и прате ваше активности</a:t>
            </a:r>
            <a:endParaRPr lang="sr-Latn-RS" dirty="0" smtClean="0">
              <a:latin typeface="+mj-lt"/>
            </a:endParaRPr>
          </a:p>
          <a:p>
            <a:r>
              <a:rPr lang="sr-Cyrl-RS" dirty="0">
                <a:latin typeface="+mj-lt"/>
                <a:ea typeface="Open Sans" pitchFamily="34" charset="0"/>
                <a:cs typeface="Times New Roman" pitchFamily="18" charset="0"/>
              </a:rPr>
              <a:t>Бесплатно понекад и није бесплатно</a:t>
            </a:r>
            <a:endParaRPr lang="ru-RU" dirty="0">
              <a:latin typeface="+mj-lt"/>
              <a:ea typeface="Open Sans" pitchFamily="34" charset="0"/>
              <a:cs typeface="Times New Roman" pitchFamily="18" charset="0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3" descr="C:\Users\Marko\Desktop\topic-think-deeper.2d1fbc3296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343400"/>
            <a:ext cx="28575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53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800" dirty="0" smtClean="0">
                <a:latin typeface="+mj-lt"/>
              </a:rPr>
              <a:t>Предности </a:t>
            </a:r>
            <a:r>
              <a:rPr lang="sr-Cyrl-RS" sz="2800" dirty="0">
                <a:latin typeface="+mj-lt"/>
              </a:rPr>
              <a:t>и мане </a:t>
            </a:r>
            <a:r>
              <a:rPr lang="sr-Cyrl-RS" sz="2800" dirty="0" smtClean="0">
                <a:latin typeface="+mj-lt"/>
              </a:rPr>
              <a:t>праћења</a:t>
            </a:r>
            <a:endParaRPr lang="en-US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386" cy="639763"/>
          </a:xfrm>
        </p:spPr>
        <p:txBody>
          <a:bodyPr/>
          <a:lstStyle/>
          <a:p>
            <a:r>
              <a:rPr lang="sr-Cyrl-RS" sz="2200" b="0" dirty="0" smtClean="0">
                <a:solidFill>
                  <a:srgbClr val="0070C0"/>
                </a:solidFill>
                <a:latin typeface="+mj-lt"/>
              </a:rPr>
              <a:t>Предности</a:t>
            </a:r>
            <a:r>
              <a:rPr lang="en-US" sz="2200" b="0" dirty="0" smtClean="0">
                <a:solidFill>
                  <a:srgbClr val="0070C0"/>
                </a:solidFill>
                <a:latin typeface="+mj-lt"/>
              </a:rPr>
              <a:t>:</a:t>
            </a:r>
            <a:endParaRPr lang="en-US" sz="2200" b="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Cyrl-RS" sz="2000" dirty="0" smtClean="0">
                <a:latin typeface="+mj-lt"/>
              </a:rPr>
              <a:t>Персонализовано веб искуство</a:t>
            </a:r>
          </a:p>
          <a:p>
            <a:r>
              <a:rPr lang="sr-Cyrl-RS" sz="2000" dirty="0" smtClean="0">
                <a:latin typeface="+mj-lt"/>
              </a:rPr>
              <a:t>Приказивање новости о производима</a:t>
            </a:r>
          </a:p>
          <a:p>
            <a:r>
              <a:rPr lang="sr-Cyrl-RS" sz="2000" dirty="0" smtClean="0">
                <a:latin typeface="+mj-lt"/>
              </a:rPr>
              <a:t>Бесплатне апликације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224" y="1295400"/>
            <a:ext cx="4041576" cy="639763"/>
          </a:xfrm>
        </p:spPr>
        <p:txBody>
          <a:bodyPr/>
          <a:lstStyle/>
          <a:p>
            <a:r>
              <a:rPr lang="sr-Cyrl-RS" sz="2200" b="0" dirty="0" smtClean="0">
                <a:solidFill>
                  <a:srgbClr val="C00000"/>
                </a:solidFill>
                <a:latin typeface="+mj-lt"/>
              </a:rPr>
              <a:t>Мане</a:t>
            </a:r>
            <a:r>
              <a:rPr lang="en-US" sz="2200" b="0" dirty="0" smtClean="0">
                <a:solidFill>
                  <a:srgbClr val="C00000"/>
                </a:solidFill>
                <a:latin typeface="+mj-lt"/>
              </a:rPr>
              <a:t>:</a:t>
            </a:r>
            <a:endParaRPr lang="en-US" sz="2200" b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r-Cyrl-RS" sz="2000" dirty="0" smtClean="0">
                <a:latin typeface="+mj-lt"/>
              </a:rPr>
              <a:t>Спорије учитавање страница</a:t>
            </a:r>
          </a:p>
          <a:p>
            <a:r>
              <a:rPr lang="sr-Cyrl-RS" sz="2000" dirty="0" smtClean="0">
                <a:latin typeface="+mj-lt"/>
              </a:rPr>
              <a:t>Прикупљање </a:t>
            </a:r>
            <a:r>
              <a:rPr lang="sr-Cyrl-RS" sz="2000" dirty="0" smtClean="0">
                <a:latin typeface="+mj-lt"/>
              </a:rPr>
              <a:t>непотре</a:t>
            </a:r>
            <a:r>
              <a:rPr lang="sr-Cyrl-RS" sz="2000" dirty="0">
                <a:latin typeface="+mj-lt"/>
              </a:rPr>
              <a:t>б</a:t>
            </a:r>
            <a:r>
              <a:rPr lang="sr-Cyrl-RS" sz="2000" dirty="0" smtClean="0">
                <a:latin typeface="+mj-lt"/>
              </a:rPr>
              <a:t>них </a:t>
            </a:r>
            <a:r>
              <a:rPr lang="sr-Cyrl-RS" sz="2000" dirty="0" smtClean="0">
                <a:latin typeface="+mj-lt"/>
              </a:rPr>
              <a:t>података</a:t>
            </a:r>
          </a:p>
          <a:p>
            <a:r>
              <a:rPr lang="sr-Cyrl-RS" sz="2000" dirty="0" smtClean="0">
                <a:latin typeface="+mj-lt"/>
              </a:rPr>
              <a:t>Непотпуна контрола над подацима</a:t>
            </a:r>
          </a:p>
          <a:p>
            <a:r>
              <a:rPr lang="sr-Cyrl-RS" sz="2000" dirty="0" smtClean="0">
                <a:latin typeface="+mj-lt"/>
              </a:rPr>
              <a:t>Крађа и прослеђивање података</a:t>
            </a:r>
            <a:endParaRPr lang="en-US" sz="2000" dirty="0" smtClean="0">
              <a:latin typeface="+mj-lt"/>
            </a:endParaRPr>
          </a:p>
          <a:p>
            <a:endParaRPr lang="sr-Cyrl-R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2989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800" dirty="0" smtClean="0">
                <a:latin typeface="+mj-lt"/>
              </a:rPr>
              <a:t>Заштита</a:t>
            </a:r>
            <a:endParaRPr lang="en-US" sz="2800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latin typeface="+mj-lt"/>
              </a:rPr>
              <a:t>Приватно прегледање</a:t>
            </a:r>
          </a:p>
          <a:p>
            <a:r>
              <a:rPr lang="sr-Cyrl-RS" dirty="0" smtClean="0">
                <a:latin typeface="+mj-lt"/>
              </a:rPr>
              <a:t>Дугме „Заборави“ за уклањање информација прегледања</a:t>
            </a:r>
          </a:p>
          <a:p>
            <a:r>
              <a:rPr lang="sr-Cyrl-RS" dirty="0" smtClean="0">
                <a:latin typeface="+mj-lt"/>
              </a:rPr>
              <a:t>Додаци </a:t>
            </a:r>
            <a:endParaRPr lang="en-US" dirty="0" smtClean="0">
              <a:latin typeface="+mj-lt"/>
            </a:endParaRPr>
          </a:p>
          <a:p>
            <a:pPr lvl="3"/>
            <a:r>
              <a:rPr lang="sr-Latn-RS" i="1" dirty="0" smtClean="0">
                <a:latin typeface="+mj-lt"/>
              </a:rPr>
              <a:t>uBlock Origin</a:t>
            </a:r>
          </a:p>
          <a:p>
            <a:pPr lvl="3"/>
            <a:r>
              <a:rPr lang="sr-Latn-RS" i="1" dirty="0" smtClean="0">
                <a:latin typeface="+mj-lt"/>
              </a:rPr>
              <a:t>Lightbeam</a:t>
            </a:r>
            <a:endParaRPr lang="en-US" i="1" dirty="0" smtClean="0">
              <a:latin typeface="+mj-lt"/>
            </a:endParaRPr>
          </a:p>
          <a:p>
            <a:pPr lvl="3"/>
            <a:r>
              <a:rPr lang="sr-Latn-RS" i="1" dirty="0" smtClean="0">
                <a:latin typeface="+mj-lt"/>
              </a:rPr>
              <a:t>Privacy Badger</a:t>
            </a:r>
            <a:endParaRPr lang="sr-Cyrl-RS" i="1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3074" name="Picture 2" descr="C:\Users\Marko\Desktop\features-sprite.669122fad9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1447800"/>
            <a:ext cx="518186" cy="207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785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+mj-lt"/>
              </a:rPr>
              <a:t>САЈБЕР БЕЗБЕДНОСТ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latin typeface="+mj-lt"/>
              </a:rPr>
              <a:t>Сајбер безбедност значи чувати себе и своје податке</a:t>
            </a:r>
          </a:p>
          <a:p>
            <a:r>
              <a:rPr lang="sr-Cyrl-RS" dirty="0" smtClean="0">
                <a:latin typeface="+mj-lt"/>
              </a:rPr>
              <a:t>Не можете спречити сваку претњу, али можете умањити ризик са неким знањем и разумевањем</a:t>
            </a:r>
          </a:p>
          <a:p>
            <a:r>
              <a:rPr lang="sr-Cyrl-RS" dirty="0" smtClean="0">
                <a:latin typeface="+mj-lt"/>
              </a:rPr>
              <a:t>Анонимност вам не даје већа права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4098" name="Picture 2" descr="C:\Users\Marko\Desktop\Materijal\hero-cybersecurity.b5dd7f6b0a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124200"/>
            <a:ext cx="428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102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800" dirty="0" smtClean="0">
                <a:latin typeface="+mj-lt"/>
              </a:rPr>
              <a:t>Претње</a:t>
            </a:r>
            <a:endParaRPr lang="en-US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latin typeface="+mj-lt"/>
              </a:rPr>
              <a:t>Да бисте се заштитили од разних претњи морате знати нешто о </a:t>
            </a:r>
            <a:r>
              <a:rPr lang="sr-Cyrl-RS" dirty="0" smtClean="0">
                <a:latin typeface="+mj-lt"/>
              </a:rPr>
              <a:t>њима</a:t>
            </a:r>
          </a:p>
          <a:p>
            <a:r>
              <a:rPr lang="sr-Cyrl-RS" dirty="0" smtClean="0">
                <a:latin typeface="+mj-lt"/>
              </a:rPr>
              <a:t>Најчешће претње на интернету су:</a:t>
            </a:r>
          </a:p>
          <a:p>
            <a:pPr lvl="4">
              <a:lnSpc>
                <a:spcPct val="250000"/>
              </a:lnSpc>
            </a:pPr>
            <a:r>
              <a:rPr lang="sr-Cyrl-RS" dirty="0" smtClean="0">
                <a:latin typeface="+mj-lt"/>
              </a:rPr>
              <a:t>  </a:t>
            </a:r>
            <a:r>
              <a:rPr lang="sr-Cyrl-RS" i="1" dirty="0" smtClean="0">
                <a:latin typeface="+mj-lt"/>
              </a:rPr>
              <a:t>Манипулација</a:t>
            </a:r>
          </a:p>
          <a:p>
            <a:pPr lvl="4">
              <a:lnSpc>
                <a:spcPct val="250000"/>
              </a:lnSpc>
            </a:pPr>
            <a:r>
              <a:rPr lang="sr-Cyrl-RS" i="1" dirty="0" smtClean="0">
                <a:latin typeface="+mj-lt"/>
              </a:rPr>
              <a:t>  Злонамерни програми</a:t>
            </a:r>
          </a:p>
          <a:p>
            <a:pPr lvl="4">
              <a:lnSpc>
                <a:spcPct val="250000"/>
              </a:lnSpc>
            </a:pPr>
            <a:r>
              <a:rPr lang="sr-Cyrl-RS" i="1" dirty="0" smtClean="0">
                <a:latin typeface="+mj-lt"/>
              </a:rPr>
              <a:t>  Мрежни и компјутерски напади</a:t>
            </a:r>
          </a:p>
        </p:txBody>
      </p:sp>
      <p:pic>
        <p:nvPicPr>
          <p:cNvPr id="5125" name="Picture 5" descr="C:\Users\Marko\Desktop\manipulation.1bf89cdf1f6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8456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Marko\Desktop\malware.3001b60588d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Marko\Desktop\network-attack.c9eccf5d8ee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136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800" dirty="0" smtClean="0">
                <a:latin typeface="+mj-lt"/>
              </a:rPr>
              <a:t>Разлике</a:t>
            </a:r>
            <a:endParaRPr lang="en-US" sz="2800" dirty="0"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386" cy="639763"/>
          </a:xfrm>
        </p:spPr>
        <p:txBody>
          <a:bodyPr/>
          <a:lstStyle/>
          <a:p>
            <a:r>
              <a:rPr lang="sr-Cyrl-RS" sz="2200" b="0" dirty="0" smtClean="0">
                <a:solidFill>
                  <a:srgbClr val="C00000"/>
                </a:solidFill>
                <a:latin typeface="+mj-lt"/>
              </a:rPr>
              <a:t>Манипулација:</a:t>
            </a:r>
            <a:endParaRPr lang="en-US" sz="2200" b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Cyrl-RS" sz="2000" dirty="0" smtClean="0">
                <a:latin typeface="+mj-lt"/>
              </a:rPr>
              <a:t>Нежељена пошта</a:t>
            </a:r>
            <a:r>
              <a:rPr lang="sr-Cyrl-RS" sz="2000" dirty="0">
                <a:latin typeface="+mj-lt"/>
              </a:rPr>
              <a:t> </a:t>
            </a:r>
            <a:r>
              <a:rPr lang="sr-Cyrl-RS" sz="2000" i="1" smtClean="0">
                <a:latin typeface="+mj-lt"/>
              </a:rPr>
              <a:t>(</a:t>
            </a:r>
            <a:r>
              <a:rPr lang="en-US" sz="2000" i="1" smtClean="0">
                <a:latin typeface="+mj-lt"/>
              </a:rPr>
              <a:t>Spam</a:t>
            </a:r>
            <a:r>
              <a:rPr lang="sr-Cyrl-RS" sz="2000" i="1" smtClean="0">
                <a:latin typeface="+mj-lt"/>
              </a:rPr>
              <a:t>)</a:t>
            </a:r>
            <a:endParaRPr lang="sr-Cyrl-RS" sz="2000" i="1" dirty="0" smtClean="0">
              <a:latin typeface="+mj-lt"/>
            </a:endParaRPr>
          </a:p>
          <a:p>
            <a:r>
              <a:rPr lang="sr-Cyrl-RS" sz="2000" dirty="0" smtClean="0">
                <a:latin typeface="+mj-lt"/>
              </a:rPr>
              <a:t>„Пецање“</a:t>
            </a:r>
            <a:r>
              <a:rPr lang="sr-Cyrl-RS" sz="2000" dirty="0">
                <a:latin typeface="+mj-lt"/>
              </a:rPr>
              <a:t> </a:t>
            </a:r>
            <a:r>
              <a:rPr lang="sr-Cyrl-RS" sz="2000" dirty="0" smtClean="0">
                <a:latin typeface="+mj-lt"/>
              </a:rPr>
              <a:t>(</a:t>
            </a:r>
            <a:r>
              <a:rPr lang="en-US" sz="2000" i="1" dirty="0" smtClean="0">
                <a:latin typeface="+mj-lt"/>
              </a:rPr>
              <a:t>Phishing</a:t>
            </a:r>
            <a:r>
              <a:rPr lang="sr-Cyrl-RS" sz="2000" dirty="0" smtClean="0">
                <a:latin typeface="+mj-lt"/>
              </a:rPr>
              <a:t>)</a:t>
            </a:r>
          </a:p>
          <a:p>
            <a:r>
              <a:rPr lang="sr-Cyrl-RS" sz="2000" dirty="0" smtClean="0">
                <a:latin typeface="+mj-lt"/>
              </a:rPr>
              <a:t>Лажне електронске поруке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645224" y="1295400"/>
            <a:ext cx="4041576" cy="639763"/>
          </a:xfrm>
        </p:spPr>
        <p:txBody>
          <a:bodyPr/>
          <a:lstStyle/>
          <a:p>
            <a:r>
              <a:rPr lang="sr-Cyrl-RS" sz="2200" b="0" dirty="0" smtClean="0">
                <a:solidFill>
                  <a:srgbClr val="C00000"/>
                </a:solidFill>
                <a:latin typeface="+mj-lt"/>
              </a:rPr>
              <a:t>Злонамерни </a:t>
            </a:r>
            <a:r>
              <a:rPr lang="sr-Cyrl-RS" sz="2200" b="0" dirty="0" smtClean="0">
                <a:solidFill>
                  <a:srgbClr val="C00000"/>
                </a:solidFill>
                <a:latin typeface="+mj-lt"/>
              </a:rPr>
              <a:t>програми</a:t>
            </a:r>
            <a:r>
              <a:rPr lang="sr-Cyrl-RS" sz="2200" b="0" dirty="0" smtClean="0">
                <a:solidFill>
                  <a:srgbClr val="C00000"/>
                </a:solidFill>
                <a:latin typeface="+mj-lt"/>
              </a:rPr>
              <a:t>:</a:t>
            </a:r>
            <a:endParaRPr lang="en-US" sz="2200" b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r-Cyrl-RS" sz="2000" dirty="0" smtClean="0">
                <a:latin typeface="+mj-lt"/>
              </a:rPr>
              <a:t>Вируси</a:t>
            </a:r>
          </a:p>
          <a:p>
            <a:r>
              <a:rPr lang="sr-Cyrl-RS" sz="2000" dirty="0" smtClean="0">
                <a:latin typeface="+mj-lt"/>
              </a:rPr>
              <a:t>Тројанци</a:t>
            </a:r>
          </a:p>
          <a:p>
            <a:r>
              <a:rPr lang="sr-Cyrl-RS" sz="2000" dirty="0" smtClean="0">
                <a:latin typeface="+mj-lt"/>
              </a:rPr>
              <a:t>Црви</a:t>
            </a:r>
          </a:p>
          <a:p>
            <a:r>
              <a:rPr lang="sr-Cyrl-RS" sz="2000" dirty="0" smtClean="0">
                <a:latin typeface="+mj-lt"/>
              </a:rPr>
              <a:t>Шпијунски софтвери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2065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800" dirty="0" smtClean="0">
                <a:latin typeface="+mj-lt"/>
              </a:rPr>
              <a:t>Како се заштити?</a:t>
            </a:r>
            <a:endParaRPr lang="en-US" sz="2800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latin typeface="+mj-lt"/>
              </a:rPr>
              <a:t>Користите јаке </a:t>
            </a:r>
            <a:r>
              <a:rPr lang="en-US" dirty="0" smtClean="0">
                <a:latin typeface="+mj-lt"/>
              </a:rPr>
              <a:t>PIN</a:t>
            </a:r>
            <a:r>
              <a:rPr lang="sr-Cyrl-RS" dirty="0" smtClean="0">
                <a:latin typeface="+mj-lt"/>
              </a:rPr>
              <a:t> кодове и лозинке</a:t>
            </a:r>
          </a:p>
          <a:p>
            <a:r>
              <a:rPr lang="sr-Cyrl-RS" dirty="0" smtClean="0">
                <a:latin typeface="+mj-lt"/>
              </a:rPr>
              <a:t>Не користите једну лозинку свуда</a:t>
            </a:r>
          </a:p>
          <a:p>
            <a:r>
              <a:rPr lang="sr-Cyrl-RS" dirty="0" smtClean="0">
                <a:latin typeface="+mj-lt"/>
              </a:rPr>
              <a:t>Користите </a:t>
            </a:r>
            <a:r>
              <a:rPr lang="sr-Cyrl-RS" i="1" dirty="0" smtClean="0">
                <a:latin typeface="+mj-lt"/>
              </a:rPr>
              <a:t>„</a:t>
            </a:r>
            <a:r>
              <a:rPr lang="en-US" i="1" dirty="0" smtClean="0">
                <a:latin typeface="+mj-lt"/>
              </a:rPr>
              <a:t>two-step</a:t>
            </a:r>
            <a:r>
              <a:rPr lang="sr-Cyrl-RS" i="1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verification</a:t>
            </a:r>
            <a:r>
              <a:rPr lang="sr-Cyrl-RS" i="1" dirty="0" smtClean="0">
                <a:latin typeface="+mj-lt"/>
              </a:rPr>
              <a:t>“</a:t>
            </a:r>
          </a:p>
          <a:p>
            <a:r>
              <a:rPr lang="sr-Cyrl-RS" dirty="0" smtClean="0">
                <a:latin typeface="+mj-lt"/>
              </a:rPr>
              <a:t>Користите антивирус</a:t>
            </a:r>
          </a:p>
          <a:p>
            <a:r>
              <a:rPr lang="sr-Cyrl-RS" dirty="0">
                <a:latin typeface="+mj-lt"/>
              </a:rPr>
              <a:t>Редовно ажурирајте програме и </a:t>
            </a:r>
            <a:r>
              <a:rPr lang="sr-Cyrl-RS" dirty="0" smtClean="0">
                <a:latin typeface="+mj-lt"/>
              </a:rPr>
              <a:t>системе</a:t>
            </a:r>
            <a:endParaRPr lang="sr-Latn-RS" dirty="0" smtClean="0">
              <a:latin typeface="+mj-lt"/>
            </a:endParaRPr>
          </a:p>
          <a:p>
            <a:endParaRPr lang="sr-Cyrl-R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6146" name="Picture 2" descr="C:\Users\Marko\Desktop\lock-your-doors.eb039a392e5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004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487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zilla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Open Sans">
      <a:majorFont>
        <a:latin typeface="Open Sans"/>
        <a:ea typeface="ヒラギノ角ゴ ProN W3"/>
        <a:cs typeface="ヒラギノ角ゴ ProN W3"/>
      </a:majorFont>
      <a:minorFont>
        <a:latin typeface="Open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Open Sans" charset="0"/>
            <a:ea typeface="ヒラギノ角ゴ ProN W3" charset="0"/>
            <a:cs typeface="ヒラギノ角ゴ ProN W3" charset="0"/>
            <a:sym typeface="Open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Open Sans" charset="0"/>
            <a:ea typeface="ヒラギノ角ゴ ProN W3" charset="0"/>
            <a:cs typeface="ヒラギノ角ゴ ProN W3" charset="0"/>
            <a:sym typeface="Open Sans" charset="0"/>
          </a:defRPr>
        </a:defPPr>
      </a:lstStyle>
    </a:lnDef>
  </a:objectDefaults>
  <a:extraClrSchemeLst>
    <a:extraClrScheme>
      <a:clrScheme name="Mozilla - Sandsto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zilla - Blue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Mozilla - Blu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Open Sans" charset="0"/>
            <a:ea typeface="ヒラギノ角ゴ ProN W3" charset="0"/>
            <a:cs typeface="ヒラギノ角ゴ ProN W3" charset="0"/>
            <a:sym typeface="Open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Open Sans" charset="0"/>
            <a:ea typeface="ヒラギノ角ゴ ProN W3" charset="0"/>
            <a:cs typeface="ヒラギノ角ゴ ProN W3" charset="0"/>
            <a:sym typeface="Open Sans" charset="0"/>
          </a:defRPr>
        </a:defPPr>
      </a:lstStyle>
    </a:lnDef>
  </a:objectDefaults>
  <a:extraClrSchemeLst>
    <a:extraClrScheme>
      <a:clrScheme name="Mozilla -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ogo Only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Logo Only - Dar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Open Sans" charset="0"/>
            <a:ea typeface="ヒラギノ角ゴ ProN W3" charset="0"/>
            <a:cs typeface="ヒラギノ角ゴ ProN W3" charset="0"/>
            <a:sym typeface="Open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Open Sans" charset="0"/>
            <a:ea typeface="ヒラギノ角ゴ ProN W3" charset="0"/>
            <a:cs typeface="ヒラギノ角ゴ ProN W3" charset="0"/>
            <a:sym typeface="Open Sans" charset="0"/>
          </a:defRPr>
        </a:defPPr>
      </a:lstStyle>
    </a:lnDef>
  </a:objectDefaults>
  <a:extraClrSchemeLst>
    <a:extraClrScheme>
      <a:clrScheme name="Logo Only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ogo Only - Red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Logo Only - Red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Open Sans" charset="0"/>
            <a:ea typeface="ヒラギノ角ゴ ProN W3" charset="0"/>
            <a:cs typeface="ヒラギノ角ゴ ProN W3" charset="0"/>
            <a:sym typeface="Open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Open Sans" charset="0"/>
            <a:ea typeface="ヒラギノ角ゴ ProN W3" charset="0"/>
            <a:cs typeface="ヒラギノ角ゴ ProN W3" charset="0"/>
            <a:sym typeface="Open Sans" charset="0"/>
          </a:defRPr>
        </a:defPPr>
      </a:lstStyle>
    </a:lnDef>
  </a:objectDefaults>
  <a:extraClrSchemeLst>
    <a:extraClrScheme>
      <a:clrScheme name="Logo Only - 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Mozilla</Template>
  <TotalTime>2071</TotalTime>
  <Words>412</Words>
  <Application>Microsoft Office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Mozilla</vt:lpstr>
      <vt:lpstr>Mozilla - Blue</vt:lpstr>
      <vt:lpstr>Logo Only - Dark</vt:lpstr>
      <vt:lpstr>Logo Only - Red</vt:lpstr>
      <vt:lpstr>ПРИВАТНОСТ ВАШИХ ПОДАТАКА</vt:lpstr>
      <vt:lpstr>ПРАЋЕЊЕ</vt:lpstr>
      <vt:lpstr>Kолачићи и „трећа лица“</vt:lpstr>
      <vt:lpstr>Предности и мане праћења</vt:lpstr>
      <vt:lpstr>Заштита</vt:lpstr>
      <vt:lpstr>САЈБЕР БЕЗБЕДНОСТ</vt:lpstr>
      <vt:lpstr>Претње</vt:lpstr>
      <vt:lpstr>Разлике</vt:lpstr>
      <vt:lpstr>Како се заштити?</vt:lpstr>
      <vt:lpstr>АПЛИКАЦИЈЕ</vt:lpstr>
      <vt:lpstr>ЕНКРИПЦИЈА</vt:lpstr>
      <vt:lpstr>Апликације и програми</vt:lpstr>
      <vt:lpstr>Tor Browser i Tails OS</vt:lpstr>
      <vt:lpstr>ХВАЛА НА ПАЖЊИ!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PRIVATNOST VAŠIH PODATAKA</dc:title>
  <dc:creator>Marko Andrejić</dc:creator>
  <cp:lastModifiedBy>Marko Andrejić</cp:lastModifiedBy>
  <cp:revision>56</cp:revision>
  <dcterms:created xsi:type="dcterms:W3CDTF">2006-08-16T00:00:00Z</dcterms:created>
  <dcterms:modified xsi:type="dcterms:W3CDTF">2016-04-16T17:29:13Z</dcterms:modified>
</cp:coreProperties>
</file>